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37.svg" ContentType="image/svg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80.xml" ContentType="application/vnd.openxmlformats-officedocument.presentationml.tags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66" r:id="rId3"/>
    <p:sldId id="257" r:id="rId4"/>
    <p:sldId id="277" r:id="rId5"/>
    <p:sldId id="258" r:id="rId6"/>
    <p:sldId id="278" r:id="rId7"/>
    <p:sldId id="279" r:id="rId8"/>
    <p:sldId id="280" r:id="rId9"/>
    <p:sldId id="281" r:id="rId10"/>
    <p:sldId id="282" r:id="rId11"/>
    <p:sldId id="286" r:id="rId12"/>
    <p:sldId id="284" r:id="rId13"/>
    <p:sldId id="285" r:id="rId14"/>
    <p:sldId id="287" r:id="rId15"/>
    <p:sldId id="582" r:id="rId16"/>
    <p:sldId id="288" r:id="rId17"/>
    <p:sldId id="289" r:id="rId18"/>
    <p:sldId id="290" r:id="rId19"/>
    <p:sldId id="291" r:id="rId20"/>
    <p:sldId id="292" r:id="rId21"/>
    <p:sldId id="293" r:id="rId22"/>
    <p:sldId id="355" r:id="rId23"/>
    <p:sldId id="296" r:id="rId24"/>
    <p:sldId id="297" r:id="rId26"/>
    <p:sldId id="418" r:id="rId27"/>
    <p:sldId id="298" r:id="rId28"/>
    <p:sldId id="419" r:id="rId29"/>
    <p:sldId id="554" r:id="rId30"/>
    <p:sldId id="300" r:id="rId31"/>
    <p:sldId id="301" r:id="rId32"/>
    <p:sldId id="302" r:id="rId33"/>
    <p:sldId id="303" r:id="rId34"/>
    <p:sldId id="304" r:id="rId35"/>
    <p:sldId id="305" r:id="rId36"/>
    <p:sldId id="571" r:id="rId37"/>
    <p:sldId id="308" r:id="rId38"/>
    <p:sldId id="309" r:id="rId39"/>
    <p:sldId id="310" r:id="rId40"/>
    <p:sldId id="311" r:id="rId41"/>
    <p:sldId id="312" r:id="rId42"/>
    <p:sldId id="313" r:id="rId43"/>
    <p:sldId id="314" r:id="rId44"/>
    <p:sldId id="477" r:id="rId45"/>
    <p:sldId id="555" r:id="rId46"/>
    <p:sldId id="306" r:id="rId47"/>
  </p:sldIdLst>
  <p:sldSz cx="11519535" cy="13679805"/>
  <p:notesSz cx="6858000" cy="9144000"/>
  <p:embeddedFontLst>
    <p:embeddedFont>
      <p:font typeface="微软雅黑" panose="020B0503020204020204" charset="-122"/>
      <p:regular r:id="rId52"/>
    </p:embeddedFont>
    <p:embeddedFont>
      <p:font typeface="Open Sans" panose="020B0606030504020204" pitchFamily="34" charset="0"/>
      <p:regular r:id="rId53"/>
    </p:embeddedFont>
    <p:embeddedFont>
      <p:font typeface="Calibri" panose="020F0502020204030204" charset="0"/>
      <p:regular r:id="rId54"/>
      <p:bold r:id="rId55"/>
      <p:italic r:id="rId56"/>
      <p:boldItalic r:id="rId57"/>
    </p:embeddedFont>
    <p:embeddedFont>
      <p:font typeface="等线" panose="02010600030101010101" charset="-122"/>
      <p:regular r:id="rId58"/>
    </p:embeddedFont>
  </p:embeddedFontLst>
  <p:custDataLst>
    <p:tags r:id="rId5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04" userDrawn="1">
          <p15:clr>
            <a:srgbClr val="A4A3A4"/>
          </p15:clr>
        </p15:guide>
        <p15:guide id="2" pos="1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AB78"/>
    <a:srgbClr val="2D6E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74" d="100"/>
          <a:sy n="74" d="100"/>
        </p:scale>
        <p:origin x="-1092" y="-90"/>
      </p:cViewPr>
      <p:guideLst>
        <p:guide orient="horz" pos="2904"/>
        <p:guide pos="1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9" Type="http://schemas.openxmlformats.org/officeDocument/2006/relationships/tags" Target="tags/tag752.xml"/><Relationship Id="rId58" Type="http://schemas.openxmlformats.org/officeDocument/2006/relationships/font" Target="fonts/font7.fntdata"/><Relationship Id="rId57" Type="http://schemas.openxmlformats.org/officeDocument/2006/relationships/font" Target="fonts/font6.fntdata"/><Relationship Id="rId56" Type="http://schemas.openxmlformats.org/officeDocument/2006/relationships/font" Target="fonts/font5.fntdata"/><Relationship Id="rId55" Type="http://schemas.openxmlformats.org/officeDocument/2006/relationships/font" Target="fonts/font4.fntdata"/><Relationship Id="rId54" Type="http://schemas.openxmlformats.org/officeDocument/2006/relationships/font" Target="fonts/font3.fntdata"/><Relationship Id="rId53" Type="http://schemas.openxmlformats.org/officeDocument/2006/relationships/font" Target="fonts/font2.fntdata"/><Relationship Id="rId52" Type="http://schemas.openxmlformats.org/officeDocument/2006/relationships/font" Target="fonts/font1.fntdata"/><Relationship Id="rId51" Type="http://schemas.openxmlformats.org/officeDocument/2006/relationships/commentAuthors" Target="commentAuthors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3597BF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explosion val="13"/>
          <c:dPt>
            <c:idx val="0"/>
            <c:bubble3D val="0"/>
            <c:spPr>
              <a:solidFill>
                <a:srgbClr val="2D6E59"/>
              </a:solidFill>
              <a:ln w="18999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33AB78"/>
              </a:solidFill>
              <a:ln w="18999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Lbls>
            <c:delete val="1"/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31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latin typeface="Calibri" panose="020F0502020204030204" charset="0"/>
          <a:sym typeface="Calibri" panose="020F0502020204030204" charset="0"/>
        </a:defRPr>
      </a:pPr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129623" y="1143000"/>
            <a:ext cx="2598753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30425" y="1143000"/>
            <a:ext cx="25971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E24B5-153F-49DD-8DC2-609C5B5A814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30425" y="1143000"/>
            <a:ext cx="259715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8E24B5-153F-49DD-8DC2-609C5B5A8142}" type="slidenum">
              <a:rPr lang="zh-CN" altLang="en-US" smtClean="0">
                <a:solidFill>
                  <a:prstClr val="black"/>
                </a:solidFill>
                <a:latin typeface="等线" panose="02010600030101010101" charset="-122"/>
              </a:rPr>
            </a:fld>
            <a:endParaRPr lang="zh-CN" altLang="en-US">
              <a:solidFill>
                <a:prstClr val="black"/>
              </a:solidFill>
              <a:latin typeface="等线" panose="02010600030101010101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32017" y="2833152"/>
            <a:ext cx="4896198" cy="19549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4035" y="5168074"/>
            <a:ext cx="4032163" cy="23307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841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67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518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360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037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6879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0721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176169" y="365228"/>
            <a:ext cx="1296052" cy="778166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8012" y="365228"/>
            <a:ext cx="3792153" cy="778166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-17721"/>
            <a:ext cx="11519535" cy="13697843"/>
            <a:chOff x="0" y="-17720"/>
            <a:chExt cx="11518900" cy="13697207"/>
          </a:xfrm>
        </p:grpSpPr>
        <p:sp>
          <p:nvSpPr>
            <p:cNvPr id="3" name="矩形 2"/>
            <p:cNvSpPr/>
            <p:nvPr/>
          </p:nvSpPr>
          <p:spPr>
            <a:xfrm>
              <a:off x="0" y="1808420"/>
              <a:ext cx="11518900" cy="11871067"/>
            </a:xfrm>
            <a:prstGeom prst="rect">
              <a:avLst/>
            </a:prstGeom>
            <a:solidFill>
              <a:srgbClr val="FBE5D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" name="矩形 3"/>
            <p:cNvSpPr/>
            <p:nvPr/>
          </p:nvSpPr>
          <p:spPr>
            <a:xfrm>
              <a:off x="0" y="-17720"/>
              <a:ext cx="11518900" cy="1836060"/>
            </a:xfrm>
            <a:prstGeom prst="rect">
              <a:avLst/>
            </a:prstGeom>
            <a:solidFill>
              <a:srgbClr val="F4B1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-635"/>
            <a:ext cx="11520170" cy="13680440"/>
          </a:xfrm>
          <a:prstGeom prst="rect">
            <a:avLst/>
          </a:prstGeom>
          <a:solidFill>
            <a:srgbClr val="F2F2F2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 userDrawn="1"/>
        </p:nvGrpSpPr>
        <p:grpSpPr>
          <a:xfrm rot="0">
            <a:off x="0" y="0"/>
            <a:ext cx="11520170" cy="413385"/>
            <a:chOff x="2" y="6705600"/>
            <a:chExt cx="12191999" cy="159131"/>
          </a:xfrm>
        </p:grpSpPr>
        <p:sp>
          <p:nvSpPr>
            <p:cNvPr id="30" name="任意多边形: 形状 29"/>
            <p:cNvSpPr/>
            <p:nvPr>
              <p:custDataLst>
                <p:tags r:id="rId3"/>
              </p:custDataLst>
            </p:nvPr>
          </p:nvSpPr>
          <p:spPr>
            <a:xfrm>
              <a:off x="2" y="6705600"/>
              <a:ext cx="6160313" cy="159131"/>
            </a:xfrm>
            <a:custGeom>
              <a:avLst/>
              <a:gdLst>
                <a:gd name="connsiteX0" fmla="*/ 0 w 6160313"/>
                <a:gd name="connsiteY0" fmla="*/ 0 h 159131"/>
                <a:gd name="connsiteX1" fmla="*/ 6160313 w 6160313"/>
                <a:gd name="connsiteY1" fmla="*/ 0 h 159131"/>
                <a:gd name="connsiteX2" fmla="*/ 6007936 w 6160313"/>
                <a:gd name="connsiteY2" fmla="*/ 159131 h 159131"/>
                <a:gd name="connsiteX3" fmla="*/ 0 w 6160313"/>
                <a:gd name="connsiteY3" fmla="*/ 159131 h 159131"/>
                <a:gd name="connsiteX4" fmla="*/ 0 w 6160313"/>
                <a:gd name="connsiteY4" fmla="*/ 0 h 15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0313" h="159131">
                  <a:moveTo>
                    <a:pt x="0" y="0"/>
                  </a:moveTo>
                  <a:lnTo>
                    <a:pt x="6160313" y="0"/>
                  </a:lnTo>
                  <a:lnTo>
                    <a:pt x="6007936" y="159131"/>
                  </a:lnTo>
                  <a:lnTo>
                    <a:pt x="0" y="1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10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00"/>
            </a:p>
          </p:txBody>
        </p:sp>
        <p:sp>
          <p:nvSpPr>
            <p:cNvPr id="31" name="任意多边形: 形状 30"/>
            <p:cNvSpPr/>
            <p:nvPr>
              <p:custDataLst>
                <p:tags r:id="rId4"/>
              </p:custDataLst>
            </p:nvPr>
          </p:nvSpPr>
          <p:spPr>
            <a:xfrm>
              <a:off x="6057779" y="6705600"/>
              <a:ext cx="6134222" cy="159131"/>
            </a:xfrm>
            <a:custGeom>
              <a:avLst/>
              <a:gdLst>
                <a:gd name="connsiteX0" fmla="*/ 152378 w 6134222"/>
                <a:gd name="connsiteY0" fmla="*/ 0 h 159131"/>
                <a:gd name="connsiteX1" fmla="*/ 6134222 w 6134222"/>
                <a:gd name="connsiteY1" fmla="*/ 0 h 159131"/>
                <a:gd name="connsiteX2" fmla="*/ 6134222 w 6134222"/>
                <a:gd name="connsiteY2" fmla="*/ 159131 h 159131"/>
                <a:gd name="connsiteX3" fmla="*/ 0 w 6134222"/>
                <a:gd name="connsiteY3" fmla="*/ 159131 h 159131"/>
                <a:gd name="connsiteX4" fmla="*/ 152378 w 6134222"/>
                <a:gd name="connsiteY4" fmla="*/ 0 h 15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4222" h="159131">
                  <a:moveTo>
                    <a:pt x="152378" y="0"/>
                  </a:moveTo>
                  <a:lnTo>
                    <a:pt x="6134222" y="0"/>
                  </a:lnTo>
                  <a:lnTo>
                    <a:pt x="6134222" y="159131"/>
                  </a:lnTo>
                  <a:lnTo>
                    <a:pt x="0" y="159131"/>
                  </a:lnTo>
                  <a:lnTo>
                    <a:pt x="1523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70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 rot="0" flipH="1">
            <a:off x="0" y="13266420"/>
            <a:ext cx="11520170" cy="413385"/>
            <a:chOff x="2" y="6705600"/>
            <a:chExt cx="12191999" cy="159131"/>
          </a:xfrm>
        </p:grpSpPr>
        <p:sp>
          <p:nvSpPr>
            <p:cNvPr id="8" name="任意多边形: 形状 29"/>
            <p:cNvSpPr/>
            <p:nvPr>
              <p:custDataLst>
                <p:tags r:id="rId5"/>
              </p:custDataLst>
            </p:nvPr>
          </p:nvSpPr>
          <p:spPr>
            <a:xfrm>
              <a:off x="2" y="6705600"/>
              <a:ext cx="6160313" cy="159131"/>
            </a:xfrm>
            <a:custGeom>
              <a:avLst/>
              <a:gdLst>
                <a:gd name="connsiteX0" fmla="*/ 0 w 6160313"/>
                <a:gd name="connsiteY0" fmla="*/ 0 h 159131"/>
                <a:gd name="connsiteX1" fmla="*/ 6160313 w 6160313"/>
                <a:gd name="connsiteY1" fmla="*/ 0 h 159131"/>
                <a:gd name="connsiteX2" fmla="*/ 6007936 w 6160313"/>
                <a:gd name="connsiteY2" fmla="*/ 159131 h 159131"/>
                <a:gd name="connsiteX3" fmla="*/ 0 w 6160313"/>
                <a:gd name="connsiteY3" fmla="*/ 159131 h 159131"/>
                <a:gd name="connsiteX4" fmla="*/ 0 w 6160313"/>
                <a:gd name="connsiteY4" fmla="*/ 0 h 15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60313" h="159131">
                  <a:moveTo>
                    <a:pt x="0" y="0"/>
                  </a:moveTo>
                  <a:lnTo>
                    <a:pt x="6160313" y="0"/>
                  </a:lnTo>
                  <a:lnTo>
                    <a:pt x="6007936" y="159131"/>
                  </a:lnTo>
                  <a:lnTo>
                    <a:pt x="0" y="1591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E10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 sz="1700"/>
            </a:p>
          </p:txBody>
        </p:sp>
        <p:sp>
          <p:nvSpPr>
            <p:cNvPr id="9" name="任意多边形: 形状 30"/>
            <p:cNvSpPr/>
            <p:nvPr>
              <p:custDataLst>
                <p:tags r:id="rId6"/>
              </p:custDataLst>
            </p:nvPr>
          </p:nvSpPr>
          <p:spPr>
            <a:xfrm>
              <a:off x="6057779" y="6705600"/>
              <a:ext cx="6134222" cy="159131"/>
            </a:xfrm>
            <a:custGeom>
              <a:avLst/>
              <a:gdLst>
                <a:gd name="connsiteX0" fmla="*/ 152378 w 6134222"/>
                <a:gd name="connsiteY0" fmla="*/ 0 h 159131"/>
                <a:gd name="connsiteX1" fmla="*/ 6134222 w 6134222"/>
                <a:gd name="connsiteY1" fmla="*/ 0 h 159131"/>
                <a:gd name="connsiteX2" fmla="*/ 6134222 w 6134222"/>
                <a:gd name="connsiteY2" fmla="*/ 159131 h 159131"/>
                <a:gd name="connsiteX3" fmla="*/ 0 w 6134222"/>
                <a:gd name="connsiteY3" fmla="*/ 159131 h 159131"/>
                <a:gd name="connsiteX4" fmla="*/ 152378 w 6134222"/>
                <a:gd name="connsiteY4" fmla="*/ 0 h 159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34222" h="159131">
                  <a:moveTo>
                    <a:pt x="152378" y="0"/>
                  </a:moveTo>
                  <a:lnTo>
                    <a:pt x="6134222" y="0"/>
                  </a:lnTo>
                  <a:lnTo>
                    <a:pt x="6134222" y="159131"/>
                  </a:lnTo>
                  <a:lnTo>
                    <a:pt x="0" y="159131"/>
                  </a:lnTo>
                  <a:lnTo>
                    <a:pt x="15237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 sz="1700"/>
            </a:p>
          </p:txBody>
        </p:sp>
      </p:grpSp>
      <p:grpSp>
        <p:nvGrpSpPr>
          <p:cNvPr id="22" name="组合 21"/>
          <p:cNvGrpSpPr/>
          <p:nvPr userDrawn="1"/>
        </p:nvGrpSpPr>
        <p:grpSpPr>
          <a:xfrm>
            <a:off x="478180" y="1902645"/>
            <a:ext cx="504000" cy="1788000"/>
            <a:chOff x="-749300" y="0"/>
            <a:chExt cx="533400" cy="1892300"/>
          </a:xfrm>
        </p:grpSpPr>
        <p:sp>
          <p:nvSpPr>
            <p:cNvPr id="23" name="矩形: 圆角 22"/>
            <p:cNvSpPr/>
            <p:nvPr>
              <p:custDataLst>
                <p:tags r:id="rId7"/>
              </p:custDataLst>
            </p:nvPr>
          </p:nvSpPr>
          <p:spPr>
            <a:xfrm>
              <a:off x="-749300" y="0"/>
              <a:ext cx="533400" cy="533400"/>
            </a:xfrm>
            <a:prstGeom prst="roundRect">
              <a:avLst/>
            </a:prstGeom>
            <a:solidFill>
              <a:srgbClr val="CE10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0"/>
            </a:p>
          </p:txBody>
        </p:sp>
        <p:sp>
          <p:nvSpPr>
            <p:cNvPr id="24" name="矩形: 圆角 23"/>
            <p:cNvSpPr/>
            <p:nvPr>
              <p:custDataLst>
                <p:tags r:id="rId8"/>
              </p:custDataLst>
            </p:nvPr>
          </p:nvSpPr>
          <p:spPr>
            <a:xfrm>
              <a:off x="-749300" y="679450"/>
              <a:ext cx="533400" cy="533400"/>
            </a:xfrm>
            <a:prstGeom prst="roundRect">
              <a:avLst/>
            </a:prstGeom>
            <a:solidFill>
              <a:srgbClr val="2929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0"/>
            </a:p>
          </p:txBody>
        </p:sp>
        <p:sp>
          <p:nvSpPr>
            <p:cNvPr id="25" name="矩形: 圆角 24"/>
            <p:cNvSpPr/>
            <p:nvPr>
              <p:custDataLst>
                <p:tags r:id="rId9"/>
              </p:custDataLst>
            </p:nvPr>
          </p:nvSpPr>
          <p:spPr>
            <a:xfrm>
              <a:off x="-749300" y="1358900"/>
              <a:ext cx="533400" cy="533400"/>
            </a:xfrm>
            <a:prstGeom prst="roundRect">
              <a:avLst/>
            </a:prstGeom>
            <a:solidFill>
              <a:srgbClr val="A50C0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70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018" y="5860529"/>
            <a:ext cx="4896198" cy="1811359"/>
          </a:xfrm>
        </p:spPr>
        <p:txBody>
          <a:bodyPr anchor="t"/>
          <a:lstStyle>
            <a:lvl1pPr algn="l">
              <a:defRPr sz="336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5018" y="3865500"/>
            <a:ext cx="4896198" cy="1995028"/>
          </a:xfrm>
        </p:spPr>
        <p:txBody>
          <a:bodyPr anchor="b"/>
          <a:lstStyle>
            <a:lvl1pPr marL="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1pPr>
            <a:lvl2pPr marL="384175" indent="0">
              <a:buNone/>
              <a:defRPr sz="1510">
                <a:solidFill>
                  <a:schemeClr val="tx1">
                    <a:tint val="75000"/>
                  </a:schemeClr>
                </a:solidFill>
              </a:defRPr>
            </a:lvl2pPr>
            <a:lvl3pPr marL="767715" indent="0">
              <a:buNone/>
              <a:defRPr sz="1345">
                <a:solidFill>
                  <a:schemeClr val="tx1">
                    <a:tint val="75000"/>
                  </a:schemeClr>
                </a:solidFill>
              </a:defRPr>
            </a:lvl3pPr>
            <a:lvl4pPr marL="115189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4pPr>
            <a:lvl5pPr marL="153606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5pPr>
            <a:lvl6pPr marL="192024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6pPr>
            <a:lvl7pPr marL="230378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7pPr>
            <a:lvl8pPr marL="2687955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8pPr>
            <a:lvl9pPr marL="3072130" indent="0">
              <a:buNone/>
              <a:defRPr sz="117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8012" y="2128030"/>
            <a:ext cx="2544103" cy="6018865"/>
          </a:xfrm>
        </p:spPr>
        <p:txBody>
          <a:bodyPr/>
          <a:lstStyle>
            <a:lvl1pPr>
              <a:defRPr sz="2350"/>
            </a:lvl1pPr>
            <a:lvl2pPr>
              <a:defRPr sz="2015"/>
            </a:lvl2pPr>
            <a:lvl3pPr>
              <a:defRPr sz="1680"/>
            </a:lvl3pPr>
            <a:lvl4pPr>
              <a:defRPr sz="1510"/>
            </a:lvl4pPr>
            <a:lvl5pPr>
              <a:defRPr sz="1510"/>
            </a:lvl5pPr>
            <a:lvl6pPr>
              <a:defRPr sz="1510"/>
            </a:lvl6pPr>
            <a:lvl7pPr>
              <a:defRPr sz="1510"/>
            </a:lvl7pPr>
            <a:lvl8pPr>
              <a:defRPr sz="1510"/>
            </a:lvl8pPr>
            <a:lvl9pPr>
              <a:defRPr sz="151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28118" y="2128030"/>
            <a:ext cx="2544103" cy="6018865"/>
          </a:xfrm>
        </p:spPr>
        <p:txBody>
          <a:bodyPr/>
          <a:lstStyle>
            <a:lvl1pPr>
              <a:defRPr sz="2350"/>
            </a:lvl1pPr>
            <a:lvl2pPr>
              <a:defRPr sz="2015"/>
            </a:lvl2pPr>
            <a:lvl3pPr>
              <a:defRPr sz="1680"/>
            </a:lvl3pPr>
            <a:lvl4pPr>
              <a:defRPr sz="1510"/>
            </a:lvl4pPr>
            <a:lvl5pPr>
              <a:defRPr sz="1510"/>
            </a:lvl5pPr>
            <a:lvl6pPr>
              <a:defRPr sz="1510"/>
            </a:lvl6pPr>
            <a:lvl7pPr>
              <a:defRPr sz="1510"/>
            </a:lvl7pPr>
            <a:lvl8pPr>
              <a:defRPr sz="1510"/>
            </a:lvl8pPr>
            <a:lvl9pPr>
              <a:defRPr sz="151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12" y="2041474"/>
            <a:ext cx="2545103" cy="850789"/>
          </a:xfrm>
        </p:spPr>
        <p:txBody>
          <a:bodyPr anchor="b"/>
          <a:lstStyle>
            <a:lvl1pPr marL="0" indent="0">
              <a:buNone/>
              <a:defRPr sz="2015" b="1"/>
            </a:lvl1pPr>
            <a:lvl2pPr marL="384175" indent="0">
              <a:buNone/>
              <a:defRPr sz="1680" b="1"/>
            </a:lvl2pPr>
            <a:lvl3pPr marL="767715" indent="0">
              <a:buNone/>
              <a:defRPr sz="1510" b="1"/>
            </a:lvl3pPr>
            <a:lvl4pPr marL="1151890" indent="0">
              <a:buNone/>
              <a:defRPr sz="1345" b="1"/>
            </a:lvl4pPr>
            <a:lvl5pPr marL="1536065" indent="0">
              <a:buNone/>
              <a:defRPr sz="1345" b="1"/>
            </a:lvl5pPr>
            <a:lvl6pPr marL="1920240" indent="0">
              <a:buNone/>
              <a:defRPr sz="1345" b="1"/>
            </a:lvl6pPr>
            <a:lvl7pPr marL="2303780" indent="0">
              <a:buNone/>
              <a:defRPr sz="1345" b="1"/>
            </a:lvl7pPr>
            <a:lvl8pPr marL="2687955" indent="0">
              <a:buNone/>
              <a:defRPr sz="1345" b="1"/>
            </a:lvl8pPr>
            <a:lvl9pPr marL="3072130" indent="0">
              <a:buNone/>
              <a:defRPr sz="134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012" y="2892263"/>
            <a:ext cx="2545103" cy="5254632"/>
          </a:xfrm>
        </p:spPr>
        <p:txBody>
          <a:bodyPr/>
          <a:lstStyle>
            <a:lvl1pPr>
              <a:defRPr sz="2015"/>
            </a:lvl1pPr>
            <a:lvl2pPr>
              <a:defRPr sz="1680"/>
            </a:lvl2pPr>
            <a:lvl3pPr>
              <a:defRPr sz="1510"/>
            </a:lvl3pPr>
            <a:lvl4pPr>
              <a:defRPr sz="1345"/>
            </a:lvl4pPr>
            <a:lvl5pPr>
              <a:defRPr sz="1345"/>
            </a:lvl5pPr>
            <a:lvl6pPr>
              <a:defRPr sz="1345"/>
            </a:lvl6pPr>
            <a:lvl7pPr>
              <a:defRPr sz="1345"/>
            </a:lvl7pPr>
            <a:lvl8pPr>
              <a:defRPr sz="1345"/>
            </a:lvl8pPr>
            <a:lvl9pPr>
              <a:defRPr sz="134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26118" y="2041474"/>
            <a:ext cx="2546103" cy="850789"/>
          </a:xfrm>
        </p:spPr>
        <p:txBody>
          <a:bodyPr anchor="b"/>
          <a:lstStyle>
            <a:lvl1pPr marL="0" indent="0">
              <a:buNone/>
              <a:defRPr sz="2015" b="1"/>
            </a:lvl1pPr>
            <a:lvl2pPr marL="384175" indent="0">
              <a:buNone/>
              <a:defRPr sz="1680" b="1"/>
            </a:lvl2pPr>
            <a:lvl3pPr marL="767715" indent="0">
              <a:buNone/>
              <a:defRPr sz="1510" b="1"/>
            </a:lvl3pPr>
            <a:lvl4pPr marL="1151890" indent="0">
              <a:buNone/>
              <a:defRPr sz="1345" b="1"/>
            </a:lvl4pPr>
            <a:lvl5pPr marL="1536065" indent="0">
              <a:buNone/>
              <a:defRPr sz="1345" b="1"/>
            </a:lvl5pPr>
            <a:lvl6pPr marL="1920240" indent="0">
              <a:buNone/>
              <a:defRPr sz="1345" b="1"/>
            </a:lvl6pPr>
            <a:lvl7pPr marL="2303780" indent="0">
              <a:buNone/>
              <a:defRPr sz="1345" b="1"/>
            </a:lvl7pPr>
            <a:lvl8pPr marL="2687955" indent="0">
              <a:buNone/>
              <a:defRPr sz="1345" b="1"/>
            </a:lvl8pPr>
            <a:lvl9pPr marL="3072130" indent="0">
              <a:buNone/>
              <a:defRPr sz="1345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926118" y="2892263"/>
            <a:ext cx="2546103" cy="5254632"/>
          </a:xfrm>
        </p:spPr>
        <p:txBody>
          <a:bodyPr/>
          <a:lstStyle>
            <a:lvl1pPr>
              <a:defRPr sz="2015"/>
            </a:lvl1pPr>
            <a:lvl2pPr>
              <a:defRPr sz="1680"/>
            </a:lvl2pPr>
            <a:lvl3pPr>
              <a:defRPr sz="1510"/>
            </a:lvl3pPr>
            <a:lvl4pPr>
              <a:defRPr sz="1345"/>
            </a:lvl4pPr>
            <a:lvl5pPr>
              <a:defRPr sz="1345"/>
            </a:lvl5pPr>
            <a:lvl6pPr>
              <a:defRPr sz="1345"/>
            </a:lvl6pPr>
            <a:lvl7pPr>
              <a:defRPr sz="1345"/>
            </a:lvl7pPr>
            <a:lvl8pPr>
              <a:defRPr sz="1345"/>
            </a:lvl8pPr>
            <a:lvl9pPr>
              <a:defRPr sz="134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012" y="363116"/>
            <a:ext cx="1895077" cy="1545355"/>
          </a:xfrm>
        </p:spPr>
        <p:txBody>
          <a:bodyPr anchor="b"/>
          <a:lstStyle>
            <a:lvl1pPr algn="l">
              <a:defRPr sz="168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52091" y="363116"/>
            <a:ext cx="3220130" cy="7783779"/>
          </a:xfrm>
        </p:spPr>
        <p:txBody>
          <a:bodyPr/>
          <a:lstStyle>
            <a:lvl1pPr>
              <a:defRPr sz="2690"/>
            </a:lvl1pPr>
            <a:lvl2pPr>
              <a:defRPr sz="2350"/>
            </a:lvl2pPr>
            <a:lvl3pPr>
              <a:defRPr sz="2015"/>
            </a:lvl3pPr>
            <a:lvl4pPr>
              <a:defRPr sz="1680"/>
            </a:lvl4pPr>
            <a:lvl5pPr>
              <a:defRPr sz="1680"/>
            </a:lvl5pPr>
            <a:lvl6pPr>
              <a:defRPr sz="1680"/>
            </a:lvl6pPr>
            <a:lvl7pPr>
              <a:defRPr sz="1680"/>
            </a:lvl7pPr>
            <a:lvl8pPr>
              <a:defRPr sz="1680"/>
            </a:lvl8pPr>
            <a:lvl9pPr>
              <a:defRPr sz="168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8012" y="1908472"/>
            <a:ext cx="1895077" cy="6238423"/>
          </a:xfrm>
        </p:spPr>
        <p:txBody>
          <a:bodyPr/>
          <a:lstStyle>
            <a:lvl1pPr marL="0" indent="0">
              <a:buNone/>
              <a:defRPr sz="1175"/>
            </a:lvl1pPr>
            <a:lvl2pPr marL="384175" indent="0">
              <a:buNone/>
              <a:defRPr sz="1010"/>
            </a:lvl2pPr>
            <a:lvl3pPr marL="767715" indent="0">
              <a:buNone/>
              <a:defRPr sz="840"/>
            </a:lvl3pPr>
            <a:lvl4pPr marL="1151890" indent="0">
              <a:buNone/>
              <a:defRPr sz="755"/>
            </a:lvl4pPr>
            <a:lvl5pPr marL="1536065" indent="0">
              <a:buNone/>
              <a:defRPr sz="755"/>
            </a:lvl5pPr>
            <a:lvl6pPr marL="1920240" indent="0">
              <a:buNone/>
              <a:defRPr sz="755"/>
            </a:lvl6pPr>
            <a:lvl7pPr marL="2303780" indent="0">
              <a:buNone/>
              <a:defRPr sz="755"/>
            </a:lvl7pPr>
            <a:lvl8pPr marL="2687955" indent="0">
              <a:buNone/>
              <a:defRPr sz="755"/>
            </a:lvl8pPr>
            <a:lvl9pPr marL="3072130" indent="0">
              <a:buNone/>
              <a:defRPr sz="75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046" y="6384091"/>
            <a:ext cx="3456140" cy="753678"/>
          </a:xfrm>
        </p:spPr>
        <p:txBody>
          <a:bodyPr anchor="b"/>
          <a:lstStyle>
            <a:lvl1pPr algn="l">
              <a:defRPr sz="168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29046" y="814901"/>
            <a:ext cx="3456140" cy="5472078"/>
          </a:xfrm>
        </p:spPr>
        <p:txBody>
          <a:bodyPr/>
          <a:lstStyle>
            <a:lvl1pPr marL="0" indent="0">
              <a:buNone/>
              <a:defRPr sz="2690"/>
            </a:lvl1pPr>
            <a:lvl2pPr marL="384175" indent="0">
              <a:buNone/>
              <a:defRPr sz="2350"/>
            </a:lvl2pPr>
            <a:lvl3pPr marL="767715" indent="0">
              <a:buNone/>
              <a:defRPr sz="2015"/>
            </a:lvl3pPr>
            <a:lvl4pPr marL="1151890" indent="0">
              <a:buNone/>
              <a:defRPr sz="1680"/>
            </a:lvl4pPr>
            <a:lvl5pPr marL="1536065" indent="0">
              <a:buNone/>
              <a:defRPr sz="1680"/>
            </a:lvl5pPr>
            <a:lvl6pPr marL="1920240" indent="0">
              <a:buNone/>
              <a:defRPr sz="1680"/>
            </a:lvl6pPr>
            <a:lvl7pPr marL="2303780" indent="0">
              <a:buNone/>
              <a:defRPr sz="1680"/>
            </a:lvl7pPr>
            <a:lvl8pPr marL="2687955" indent="0">
              <a:buNone/>
              <a:defRPr sz="1680"/>
            </a:lvl8pPr>
            <a:lvl9pPr marL="3072130" indent="0">
              <a:buNone/>
              <a:defRPr sz="168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9046" y="7137770"/>
            <a:ext cx="3456140" cy="1070348"/>
          </a:xfrm>
        </p:spPr>
        <p:txBody>
          <a:bodyPr/>
          <a:lstStyle>
            <a:lvl1pPr marL="0" indent="0">
              <a:buNone/>
              <a:defRPr sz="1175"/>
            </a:lvl1pPr>
            <a:lvl2pPr marL="384175" indent="0">
              <a:buNone/>
              <a:defRPr sz="1010"/>
            </a:lvl2pPr>
            <a:lvl3pPr marL="767715" indent="0">
              <a:buNone/>
              <a:defRPr sz="840"/>
            </a:lvl3pPr>
            <a:lvl4pPr marL="1151890" indent="0">
              <a:buNone/>
              <a:defRPr sz="755"/>
            </a:lvl4pPr>
            <a:lvl5pPr marL="1536065" indent="0">
              <a:buNone/>
              <a:defRPr sz="755"/>
            </a:lvl5pPr>
            <a:lvl6pPr marL="1920240" indent="0">
              <a:buNone/>
              <a:defRPr sz="755"/>
            </a:lvl6pPr>
            <a:lvl7pPr marL="2303780" indent="0">
              <a:buNone/>
              <a:defRPr sz="755"/>
            </a:lvl7pPr>
            <a:lvl8pPr marL="2687955" indent="0">
              <a:buNone/>
              <a:defRPr sz="755"/>
            </a:lvl8pPr>
            <a:lvl9pPr marL="3072130" indent="0">
              <a:buNone/>
              <a:defRPr sz="755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8012" y="365228"/>
            <a:ext cx="5184209" cy="15200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012" y="2128030"/>
            <a:ext cx="5184209" cy="60188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8012" y="8453010"/>
            <a:ext cx="1344054" cy="485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8079" y="8453010"/>
            <a:ext cx="1824074" cy="485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28167" y="8453010"/>
            <a:ext cx="1344054" cy="4855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1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767715" rtl="0" eaLnBrk="1" latinLnBrk="0" hangingPunct="1">
        <a:spcBef>
          <a:spcPct val="0"/>
        </a:spcBef>
        <a:buNone/>
        <a:defRPr sz="36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88290" indent="-288290" algn="l" defTabSz="767715" rtl="0" eaLnBrk="1" latinLnBrk="0" hangingPunct="1">
        <a:spcBef>
          <a:spcPts val="80"/>
        </a:spcBef>
        <a:buFont typeface="Arial" panose="020B0604020202020204" pitchFamily="34" charset="0"/>
        <a:buChar char="•"/>
        <a:defRPr sz="2690" kern="1200">
          <a:solidFill>
            <a:schemeClr val="tx1"/>
          </a:solidFill>
          <a:latin typeface="+mn-lt"/>
          <a:ea typeface="+mn-ea"/>
          <a:cs typeface="+mn-cs"/>
        </a:defRPr>
      </a:lvl1pPr>
      <a:lvl2pPr marL="624205" indent="-240030" algn="l" defTabSz="767715" rtl="0" eaLnBrk="1" latinLnBrk="0" hangingPunct="1">
        <a:spcBef>
          <a:spcPts val="80"/>
        </a:spcBef>
        <a:buFont typeface="Arial" panose="020B0604020202020204" pitchFamily="34" charset="0"/>
        <a:buChar char="–"/>
        <a:defRPr sz="235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191770" algn="l" defTabSz="767715" rtl="0" eaLnBrk="1" latinLnBrk="0" hangingPunct="1">
        <a:spcBef>
          <a:spcPts val="80"/>
        </a:spcBef>
        <a:buFont typeface="Arial" panose="020B0604020202020204" pitchFamily="34" charset="0"/>
        <a:buChar char="•"/>
        <a:defRPr sz="2015" kern="1200">
          <a:solidFill>
            <a:schemeClr val="tx1"/>
          </a:solidFill>
          <a:latin typeface="+mn-lt"/>
          <a:ea typeface="+mn-ea"/>
          <a:cs typeface="+mn-cs"/>
        </a:defRPr>
      </a:lvl3pPr>
      <a:lvl4pPr marL="1344295" indent="-191770" algn="l" defTabSz="767715" rtl="0" eaLnBrk="1" latinLnBrk="0" hangingPunct="1">
        <a:spcBef>
          <a:spcPts val="80"/>
        </a:spcBef>
        <a:buFont typeface="Arial" panose="020B0604020202020204" pitchFamily="34" charset="0"/>
        <a:buChar char="–"/>
        <a:defRPr sz="1680" kern="1200">
          <a:solidFill>
            <a:schemeClr val="tx1"/>
          </a:solidFill>
          <a:latin typeface="+mn-lt"/>
          <a:ea typeface="+mn-ea"/>
          <a:cs typeface="+mn-cs"/>
        </a:defRPr>
      </a:lvl4pPr>
      <a:lvl5pPr marL="1727835" indent="-191770" algn="l" defTabSz="767715" rtl="0" eaLnBrk="1" latinLnBrk="0" hangingPunct="1">
        <a:spcBef>
          <a:spcPts val="80"/>
        </a:spcBef>
        <a:buFont typeface="Arial" panose="020B0604020202020204" pitchFamily="34" charset="0"/>
        <a:buChar char="»"/>
        <a:defRPr sz="1680" kern="1200">
          <a:solidFill>
            <a:schemeClr val="tx1"/>
          </a:solidFill>
          <a:latin typeface="+mn-lt"/>
          <a:ea typeface="+mn-ea"/>
          <a:cs typeface="+mn-cs"/>
        </a:defRPr>
      </a:lvl5pPr>
      <a:lvl6pPr marL="2112010" indent="-191770" algn="l" defTabSz="767715" rtl="0" eaLnBrk="1" latinLnBrk="0" hangingPunct="1">
        <a:spcBef>
          <a:spcPts val="8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6pPr>
      <a:lvl7pPr marL="2496185" indent="-191770" algn="l" defTabSz="767715" rtl="0" eaLnBrk="1" latinLnBrk="0" hangingPunct="1">
        <a:spcBef>
          <a:spcPts val="8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7pPr>
      <a:lvl8pPr marL="2879725" indent="-191770" algn="l" defTabSz="767715" rtl="0" eaLnBrk="1" latinLnBrk="0" hangingPunct="1">
        <a:spcBef>
          <a:spcPts val="8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8pPr>
      <a:lvl9pPr marL="3263900" indent="-191770" algn="l" defTabSz="767715" rtl="0" eaLnBrk="1" latinLnBrk="0" hangingPunct="1">
        <a:spcBef>
          <a:spcPts val="8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1pPr>
      <a:lvl2pPr marL="38417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2pPr>
      <a:lvl3pPr marL="76771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3pPr>
      <a:lvl4pPr marL="115189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4pPr>
      <a:lvl5pPr marL="153606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5pPr>
      <a:lvl6pPr marL="192024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6pPr>
      <a:lvl7pPr marL="230378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7pPr>
      <a:lvl8pPr marL="2687955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8pPr>
      <a:lvl9pPr marL="3072130" algn="l" defTabSz="767715" rtl="0" eaLnBrk="1" latinLnBrk="0" hangingPunct="1">
        <a:defRPr sz="151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3.png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image" Target="../media/image2.svg"/><Relationship Id="rId4" Type="http://schemas.openxmlformats.org/officeDocument/2006/relationships/image" Target="../media/image1.png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22.xml"/><Relationship Id="rId17" Type="http://schemas.openxmlformats.org/officeDocument/2006/relationships/tags" Target="../tags/tag21.xml"/><Relationship Id="rId16" Type="http://schemas.openxmlformats.org/officeDocument/2006/relationships/tags" Target="../tags/tag20.xml"/><Relationship Id="rId15" Type="http://schemas.openxmlformats.org/officeDocument/2006/relationships/tags" Target="../tags/tag19.xml"/><Relationship Id="rId14" Type="http://schemas.openxmlformats.org/officeDocument/2006/relationships/tags" Target="../tags/tag18.xml"/><Relationship Id="rId13" Type="http://schemas.openxmlformats.org/officeDocument/2006/relationships/tags" Target="../tags/tag17.xml"/><Relationship Id="rId12" Type="http://schemas.openxmlformats.org/officeDocument/2006/relationships/tags" Target="../tags/tag16.xml"/><Relationship Id="rId11" Type="http://schemas.openxmlformats.org/officeDocument/2006/relationships/tags" Target="../tags/tag15.xml"/><Relationship Id="rId10" Type="http://schemas.openxmlformats.org/officeDocument/2006/relationships/tags" Target="../tags/tag14.xml"/><Relationship Id="rId1" Type="http://schemas.openxmlformats.org/officeDocument/2006/relationships/tags" Target="../tags/tag9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image" Target="../media/image11.png"/><Relationship Id="rId1" Type="http://schemas.openxmlformats.org/officeDocument/2006/relationships/tags" Target="../tags/tag150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58.xml"/><Relationship Id="rId7" Type="http://schemas.openxmlformats.org/officeDocument/2006/relationships/tags" Target="../tags/tag157.xml"/><Relationship Id="rId6" Type="http://schemas.openxmlformats.org/officeDocument/2006/relationships/tags" Target="../tags/tag156.xml"/><Relationship Id="rId5" Type="http://schemas.openxmlformats.org/officeDocument/2006/relationships/image" Target="../media/image11.png"/><Relationship Id="rId4" Type="http://schemas.openxmlformats.org/officeDocument/2006/relationships/tags" Target="../tags/tag155.xml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31.png"/><Relationship Id="rId34" Type="http://schemas.openxmlformats.org/officeDocument/2006/relationships/tags" Target="../tags/tag179.xml"/><Relationship Id="rId33" Type="http://schemas.openxmlformats.org/officeDocument/2006/relationships/image" Target="../media/image30.png"/><Relationship Id="rId32" Type="http://schemas.openxmlformats.org/officeDocument/2006/relationships/tags" Target="../tags/tag178.xml"/><Relationship Id="rId31" Type="http://schemas.openxmlformats.org/officeDocument/2006/relationships/image" Target="../media/image29.png"/><Relationship Id="rId30" Type="http://schemas.openxmlformats.org/officeDocument/2006/relationships/tags" Target="../tags/tag177.xml"/><Relationship Id="rId3" Type="http://schemas.openxmlformats.org/officeDocument/2006/relationships/tags" Target="../tags/tag154.xml"/><Relationship Id="rId29" Type="http://schemas.openxmlformats.org/officeDocument/2006/relationships/image" Target="../media/image28.png"/><Relationship Id="rId28" Type="http://schemas.openxmlformats.org/officeDocument/2006/relationships/tags" Target="../tags/tag176.xml"/><Relationship Id="rId27" Type="http://schemas.openxmlformats.org/officeDocument/2006/relationships/image" Target="../media/image27.png"/><Relationship Id="rId26" Type="http://schemas.openxmlformats.org/officeDocument/2006/relationships/tags" Target="../tags/tag175.xml"/><Relationship Id="rId25" Type="http://schemas.openxmlformats.org/officeDocument/2006/relationships/tags" Target="../tags/tag174.xml"/><Relationship Id="rId24" Type="http://schemas.openxmlformats.org/officeDocument/2006/relationships/tags" Target="../tags/tag173.xml"/><Relationship Id="rId23" Type="http://schemas.openxmlformats.org/officeDocument/2006/relationships/tags" Target="../tags/tag172.xml"/><Relationship Id="rId22" Type="http://schemas.openxmlformats.org/officeDocument/2006/relationships/tags" Target="../tags/tag171.xml"/><Relationship Id="rId21" Type="http://schemas.openxmlformats.org/officeDocument/2006/relationships/tags" Target="../tags/tag170.xml"/><Relationship Id="rId20" Type="http://schemas.openxmlformats.org/officeDocument/2006/relationships/tags" Target="../tags/tag169.xml"/><Relationship Id="rId2" Type="http://schemas.openxmlformats.org/officeDocument/2006/relationships/image" Target="../media/image9.png"/><Relationship Id="rId19" Type="http://schemas.openxmlformats.org/officeDocument/2006/relationships/tags" Target="../tags/tag168.xml"/><Relationship Id="rId18" Type="http://schemas.openxmlformats.org/officeDocument/2006/relationships/tags" Target="../tags/tag167.xml"/><Relationship Id="rId17" Type="http://schemas.openxmlformats.org/officeDocument/2006/relationships/tags" Target="../tags/tag166.xml"/><Relationship Id="rId16" Type="http://schemas.openxmlformats.org/officeDocument/2006/relationships/tags" Target="../tags/tag165.xml"/><Relationship Id="rId15" Type="http://schemas.openxmlformats.org/officeDocument/2006/relationships/tags" Target="../tags/tag164.xml"/><Relationship Id="rId14" Type="http://schemas.openxmlformats.org/officeDocument/2006/relationships/tags" Target="../tags/tag163.xml"/><Relationship Id="rId13" Type="http://schemas.openxmlformats.org/officeDocument/2006/relationships/tags" Target="../tags/tag162.xml"/><Relationship Id="rId12" Type="http://schemas.openxmlformats.org/officeDocument/2006/relationships/tags" Target="../tags/tag161.xml"/><Relationship Id="rId11" Type="http://schemas.openxmlformats.org/officeDocument/2006/relationships/tags" Target="../tags/tag160.xml"/><Relationship Id="rId10" Type="http://schemas.openxmlformats.org/officeDocument/2006/relationships/tags" Target="../tags/tag159.xml"/><Relationship Id="rId1" Type="http://schemas.openxmlformats.org/officeDocument/2006/relationships/tags" Target="../tags/tag15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image" Target="../media/image11.png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9" Type="http://schemas.openxmlformats.org/officeDocument/2006/relationships/image" Target="../media/image32.png"/><Relationship Id="rId18" Type="http://schemas.openxmlformats.org/officeDocument/2006/relationships/tags" Target="../tags/tag194.xml"/><Relationship Id="rId17" Type="http://schemas.openxmlformats.org/officeDocument/2006/relationships/tags" Target="../tags/tag193.xml"/><Relationship Id="rId16" Type="http://schemas.openxmlformats.org/officeDocument/2006/relationships/tags" Target="../tags/tag192.xml"/><Relationship Id="rId15" Type="http://schemas.openxmlformats.org/officeDocument/2006/relationships/tags" Target="../tags/tag191.xml"/><Relationship Id="rId14" Type="http://schemas.openxmlformats.org/officeDocument/2006/relationships/tags" Target="../tags/tag190.xml"/><Relationship Id="rId13" Type="http://schemas.openxmlformats.org/officeDocument/2006/relationships/tags" Target="../tags/tag189.xml"/><Relationship Id="rId12" Type="http://schemas.openxmlformats.org/officeDocument/2006/relationships/tags" Target="../tags/tag188.xml"/><Relationship Id="rId11" Type="http://schemas.openxmlformats.org/officeDocument/2006/relationships/tags" Target="../tags/tag187.xml"/><Relationship Id="rId10" Type="http://schemas.openxmlformats.org/officeDocument/2006/relationships/tags" Target="../tags/tag186.xml"/><Relationship Id="rId1" Type="http://schemas.openxmlformats.org/officeDocument/2006/relationships/tags" Target="../tags/tag18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00.xml"/><Relationship Id="rId7" Type="http://schemas.openxmlformats.org/officeDocument/2006/relationships/tags" Target="../tags/tag199.xml"/><Relationship Id="rId6" Type="http://schemas.openxmlformats.org/officeDocument/2006/relationships/tags" Target="../tags/tag198.xml"/><Relationship Id="rId5" Type="http://schemas.openxmlformats.org/officeDocument/2006/relationships/image" Target="../media/image11.png"/><Relationship Id="rId4" Type="http://schemas.openxmlformats.org/officeDocument/2006/relationships/tags" Target="../tags/tag197.xml"/><Relationship Id="rId3" Type="http://schemas.openxmlformats.org/officeDocument/2006/relationships/tags" Target="../tags/tag196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34.png"/><Relationship Id="rId21" Type="http://schemas.openxmlformats.org/officeDocument/2006/relationships/image" Target="../media/image33.png"/><Relationship Id="rId20" Type="http://schemas.openxmlformats.org/officeDocument/2006/relationships/tags" Target="../tags/tag211.xml"/><Relationship Id="rId2" Type="http://schemas.openxmlformats.org/officeDocument/2006/relationships/image" Target="../media/image9.png"/><Relationship Id="rId19" Type="http://schemas.openxmlformats.org/officeDocument/2006/relationships/tags" Target="../tags/tag210.xml"/><Relationship Id="rId18" Type="http://schemas.openxmlformats.org/officeDocument/2006/relationships/tags" Target="../tags/tag209.xml"/><Relationship Id="rId17" Type="http://schemas.openxmlformats.org/officeDocument/2006/relationships/tags" Target="../tags/tag208.xml"/><Relationship Id="rId16" Type="http://schemas.openxmlformats.org/officeDocument/2006/relationships/tags" Target="../tags/tag207.xml"/><Relationship Id="rId15" Type="http://schemas.openxmlformats.org/officeDocument/2006/relationships/tags" Target="../tags/tag206.xml"/><Relationship Id="rId14" Type="http://schemas.openxmlformats.org/officeDocument/2006/relationships/tags" Target="../tags/tag205.xml"/><Relationship Id="rId13" Type="http://schemas.openxmlformats.org/officeDocument/2006/relationships/tags" Target="../tags/tag204.xml"/><Relationship Id="rId12" Type="http://schemas.openxmlformats.org/officeDocument/2006/relationships/tags" Target="../tags/tag203.xml"/><Relationship Id="rId11" Type="http://schemas.openxmlformats.org/officeDocument/2006/relationships/tags" Target="../tags/tag202.xml"/><Relationship Id="rId10" Type="http://schemas.openxmlformats.org/officeDocument/2006/relationships/tags" Target="../tags/tag201.xml"/><Relationship Id="rId1" Type="http://schemas.openxmlformats.org/officeDocument/2006/relationships/tags" Target="../tags/tag19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17.xml"/><Relationship Id="rId7" Type="http://schemas.openxmlformats.org/officeDocument/2006/relationships/tags" Target="../tags/tag216.xml"/><Relationship Id="rId6" Type="http://schemas.openxmlformats.org/officeDocument/2006/relationships/tags" Target="../tags/tag215.xml"/><Relationship Id="rId5" Type="http://schemas.openxmlformats.org/officeDocument/2006/relationships/image" Target="../media/image11.png"/><Relationship Id="rId4" Type="http://schemas.openxmlformats.org/officeDocument/2006/relationships/tags" Target="../tags/tag214.xml"/><Relationship Id="rId3" Type="http://schemas.openxmlformats.org/officeDocument/2006/relationships/tags" Target="../tags/tag213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231.xml"/><Relationship Id="rId24" Type="http://schemas.openxmlformats.org/officeDocument/2006/relationships/image" Target="../media/image37.svg"/><Relationship Id="rId23" Type="http://schemas.openxmlformats.org/officeDocument/2006/relationships/image" Target="../media/image36.png"/><Relationship Id="rId22" Type="http://schemas.openxmlformats.org/officeDocument/2006/relationships/tags" Target="../tags/tag230.xml"/><Relationship Id="rId21" Type="http://schemas.openxmlformats.org/officeDocument/2006/relationships/tags" Target="../tags/tag229.xml"/><Relationship Id="rId20" Type="http://schemas.openxmlformats.org/officeDocument/2006/relationships/tags" Target="../tags/tag228.xml"/><Relationship Id="rId2" Type="http://schemas.openxmlformats.org/officeDocument/2006/relationships/image" Target="../media/image9.png"/><Relationship Id="rId19" Type="http://schemas.openxmlformats.org/officeDocument/2006/relationships/tags" Target="../tags/tag227.xml"/><Relationship Id="rId18" Type="http://schemas.openxmlformats.org/officeDocument/2006/relationships/tags" Target="../tags/tag226.xml"/><Relationship Id="rId17" Type="http://schemas.openxmlformats.org/officeDocument/2006/relationships/tags" Target="../tags/tag225.xml"/><Relationship Id="rId16" Type="http://schemas.openxmlformats.org/officeDocument/2006/relationships/tags" Target="../tags/tag224.xml"/><Relationship Id="rId15" Type="http://schemas.openxmlformats.org/officeDocument/2006/relationships/tags" Target="../tags/tag223.xml"/><Relationship Id="rId14" Type="http://schemas.openxmlformats.org/officeDocument/2006/relationships/tags" Target="../tags/tag222.xml"/><Relationship Id="rId13" Type="http://schemas.openxmlformats.org/officeDocument/2006/relationships/tags" Target="../tags/tag221.xml"/><Relationship Id="rId12" Type="http://schemas.openxmlformats.org/officeDocument/2006/relationships/tags" Target="../tags/tag220.xml"/><Relationship Id="rId11" Type="http://schemas.openxmlformats.org/officeDocument/2006/relationships/tags" Target="../tags/tag219.xml"/><Relationship Id="rId10" Type="http://schemas.openxmlformats.org/officeDocument/2006/relationships/tags" Target="../tags/tag218.xml"/><Relationship Id="rId1" Type="http://schemas.openxmlformats.org/officeDocument/2006/relationships/tags" Target="../tags/tag21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image" Target="../media/image11.png"/><Relationship Id="rId46" Type="http://schemas.openxmlformats.org/officeDocument/2006/relationships/slideLayout" Target="../slideLayouts/slideLayout7.xml"/><Relationship Id="rId45" Type="http://schemas.openxmlformats.org/officeDocument/2006/relationships/tags" Target="../tags/tag271.xml"/><Relationship Id="rId44" Type="http://schemas.openxmlformats.org/officeDocument/2006/relationships/tags" Target="../tags/tag270.xml"/><Relationship Id="rId43" Type="http://schemas.openxmlformats.org/officeDocument/2006/relationships/tags" Target="../tags/tag269.xml"/><Relationship Id="rId42" Type="http://schemas.openxmlformats.org/officeDocument/2006/relationships/image" Target="../media/image37.svg"/><Relationship Id="rId41" Type="http://schemas.openxmlformats.org/officeDocument/2006/relationships/image" Target="../media/image36.png"/><Relationship Id="rId40" Type="http://schemas.openxmlformats.org/officeDocument/2006/relationships/tags" Target="../tags/tag268.xml"/><Relationship Id="rId4" Type="http://schemas.openxmlformats.org/officeDocument/2006/relationships/tags" Target="../tags/tag234.xml"/><Relationship Id="rId39" Type="http://schemas.openxmlformats.org/officeDocument/2006/relationships/tags" Target="../tags/tag267.xml"/><Relationship Id="rId38" Type="http://schemas.openxmlformats.org/officeDocument/2006/relationships/tags" Target="../tags/tag266.xml"/><Relationship Id="rId37" Type="http://schemas.openxmlformats.org/officeDocument/2006/relationships/tags" Target="../tags/tag265.xml"/><Relationship Id="rId36" Type="http://schemas.openxmlformats.org/officeDocument/2006/relationships/tags" Target="../tags/tag264.xml"/><Relationship Id="rId35" Type="http://schemas.openxmlformats.org/officeDocument/2006/relationships/tags" Target="../tags/tag263.xml"/><Relationship Id="rId34" Type="http://schemas.openxmlformats.org/officeDocument/2006/relationships/tags" Target="../tags/tag262.xml"/><Relationship Id="rId33" Type="http://schemas.openxmlformats.org/officeDocument/2006/relationships/tags" Target="../tags/tag261.xml"/><Relationship Id="rId32" Type="http://schemas.openxmlformats.org/officeDocument/2006/relationships/tags" Target="../tags/tag260.xml"/><Relationship Id="rId31" Type="http://schemas.openxmlformats.org/officeDocument/2006/relationships/tags" Target="../tags/tag259.xml"/><Relationship Id="rId30" Type="http://schemas.openxmlformats.org/officeDocument/2006/relationships/tags" Target="../tags/tag258.xml"/><Relationship Id="rId3" Type="http://schemas.openxmlformats.org/officeDocument/2006/relationships/tags" Target="../tags/tag233.xml"/><Relationship Id="rId29" Type="http://schemas.openxmlformats.org/officeDocument/2006/relationships/tags" Target="../tags/tag257.xml"/><Relationship Id="rId28" Type="http://schemas.openxmlformats.org/officeDocument/2006/relationships/tags" Target="../tags/tag256.xml"/><Relationship Id="rId27" Type="http://schemas.openxmlformats.org/officeDocument/2006/relationships/tags" Target="../tags/tag255.xml"/><Relationship Id="rId26" Type="http://schemas.openxmlformats.org/officeDocument/2006/relationships/tags" Target="../tags/tag254.xml"/><Relationship Id="rId25" Type="http://schemas.openxmlformats.org/officeDocument/2006/relationships/tags" Target="../tags/tag253.xml"/><Relationship Id="rId24" Type="http://schemas.openxmlformats.org/officeDocument/2006/relationships/tags" Target="../tags/tag252.xml"/><Relationship Id="rId23" Type="http://schemas.openxmlformats.org/officeDocument/2006/relationships/tags" Target="../tags/tag251.xml"/><Relationship Id="rId22" Type="http://schemas.openxmlformats.org/officeDocument/2006/relationships/tags" Target="../tags/tag250.xml"/><Relationship Id="rId21" Type="http://schemas.openxmlformats.org/officeDocument/2006/relationships/tags" Target="../tags/tag249.xml"/><Relationship Id="rId20" Type="http://schemas.openxmlformats.org/officeDocument/2006/relationships/tags" Target="../tags/tag248.xml"/><Relationship Id="rId2" Type="http://schemas.openxmlformats.org/officeDocument/2006/relationships/image" Target="../media/image9.png"/><Relationship Id="rId19" Type="http://schemas.openxmlformats.org/officeDocument/2006/relationships/tags" Target="../tags/tag247.xml"/><Relationship Id="rId18" Type="http://schemas.openxmlformats.org/officeDocument/2006/relationships/tags" Target="../tags/tag246.xml"/><Relationship Id="rId17" Type="http://schemas.openxmlformats.org/officeDocument/2006/relationships/tags" Target="../tags/tag245.xml"/><Relationship Id="rId16" Type="http://schemas.openxmlformats.org/officeDocument/2006/relationships/tags" Target="../tags/tag244.xml"/><Relationship Id="rId15" Type="http://schemas.openxmlformats.org/officeDocument/2006/relationships/tags" Target="../tags/tag243.xml"/><Relationship Id="rId14" Type="http://schemas.openxmlformats.org/officeDocument/2006/relationships/tags" Target="../tags/tag242.xml"/><Relationship Id="rId13" Type="http://schemas.openxmlformats.org/officeDocument/2006/relationships/tags" Target="../tags/tag241.xml"/><Relationship Id="rId12" Type="http://schemas.openxmlformats.org/officeDocument/2006/relationships/tags" Target="../tags/tag240.xml"/><Relationship Id="rId11" Type="http://schemas.openxmlformats.org/officeDocument/2006/relationships/tags" Target="../tags/tag239.xml"/><Relationship Id="rId10" Type="http://schemas.openxmlformats.org/officeDocument/2006/relationships/tags" Target="../tags/tag238.xml"/><Relationship Id="rId1" Type="http://schemas.openxmlformats.org/officeDocument/2006/relationships/tags" Target="../tags/tag232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277.xml"/><Relationship Id="rId7" Type="http://schemas.openxmlformats.org/officeDocument/2006/relationships/tags" Target="../tags/tag276.xml"/><Relationship Id="rId6" Type="http://schemas.openxmlformats.org/officeDocument/2006/relationships/tags" Target="../tags/tag275.xml"/><Relationship Id="rId5" Type="http://schemas.openxmlformats.org/officeDocument/2006/relationships/image" Target="../media/image11.png"/><Relationship Id="rId4" Type="http://schemas.openxmlformats.org/officeDocument/2006/relationships/tags" Target="../tags/tag274.xml"/><Relationship Id="rId30" Type="http://schemas.openxmlformats.org/officeDocument/2006/relationships/slideLayout" Target="../slideLayouts/slideLayout7.xml"/><Relationship Id="rId3" Type="http://schemas.openxmlformats.org/officeDocument/2006/relationships/tags" Target="../tags/tag273.xml"/><Relationship Id="rId29" Type="http://schemas.openxmlformats.org/officeDocument/2006/relationships/tags" Target="../tags/tag295.xml"/><Relationship Id="rId28" Type="http://schemas.openxmlformats.org/officeDocument/2006/relationships/tags" Target="../tags/tag294.xml"/><Relationship Id="rId27" Type="http://schemas.openxmlformats.org/officeDocument/2006/relationships/tags" Target="../tags/tag293.xml"/><Relationship Id="rId26" Type="http://schemas.openxmlformats.org/officeDocument/2006/relationships/tags" Target="../tags/tag292.xml"/><Relationship Id="rId25" Type="http://schemas.openxmlformats.org/officeDocument/2006/relationships/tags" Target="../tags/tag291.xml"/><Relationship Id="rId24" Type="http://schemas.openxmlformats.org/officeDocument/2006/relationships/image" Target="../media/image37.svg"/><Relationship Id="rId23" Type="http://schemas.openxmlformats.org/officeDocument/2006/relationships/image" Target="../media/image36.png"/><Relationship Id="rId22" Type="http://schemas.openxmlformats.org/officeDocument/2006/relationships/tags" Target="../tags/tag290.xml"/><Relationship Id="rId21" Type="http://schemas.openxmlformats.org/officeDocument/2006/relationships/tags" Target="../tags/tag289.xml"/><Relationship Id="rId20" Type="http://schemas.openxmlformats.org/officeDocument/2006/relationships/tags" Target="../tags/tag288.xml"/><Relationship Id="rId2" Type="http://schemas.openxmlformats.org/officeDocument/2006/relationships/image" Target="../media/image9.png"/><Relationship Id="rId19" Type="http://schemas.openxmlformats.org/officeDocument/2006/relationships/tags" Target="../tags/tag287.xml"/><Relationship Id="rId18" Type="http://schemas.openxmlformats.org/officeDocument/2006/relationships/tags" Target="../tags/tag286.xml"/><Relationship Id="rId17" Type="http://schemas.openxmlformats.org/officeDocument/2006/relationships/tags" Target="../tags/tag285.xml"/><Relationship Id="rId16" Type="http://schemas.openxmlformats.org/officeDocument/2006/relationships/tags" Target="../tags/tag284.xml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tags" Target="../tags/tag27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01.xml"/><Relationship Id="rId7" Type="http://schemas.openxmlformats.org/officeDocument/2006/relationships/tags" Target="../tags/tag300.xml"/><Relationship Id="rId6" Type="http://schemas.openxmlformats.org/officeDocument/2006/relationships/tags" Target="../tags/tag299.xml"/><Relationship Id="rId5" Type="http://schemas.openxmlformats.org/officeDocument/2006/relationships/image" Target="../media/image11.png"/><Relationship Id="rId4" Type="http://schemas.openxmlformats.org/officeDocument/2006/relationships/tags" Target="../tags/tag298.xml"/><Relationship Id="rId3" Type="http://schemas.openxmlformats.org/officeDocument/2006/relationships/tags" Target="../tags/tag297.xml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313.xml"/><Relationship Id="rId22" Type="http://schemas.openxmlformats.org/officeDocument/2006/relationships/image" Target="../media/image39.png"/><Relationship Id="rId21" Type="http://schemas.openxmlformats.org/officeDocument/2006/relationships/tags" Target="../tags/tag312.xml"/><Relationship Id="rId20" Type="http://schemas.openxmlformats.org/officeDocument/2006/relationships/image" Target="../media/image38.png"/><Relationship Id="rId2" Type="http://schemas.openxmlformats.org/officeDocument/2006/relationships/image" Target="../media/image9.png"/><Relationship Id="rId19" Type="http://schemas.openxmlformats.org/officeDocument/2006/relationships/tags" Target="../tags/tag311.xml"/><Relationship Id="rId18" Type="http://schemas.openxmlformats.org/officeDocument/2006/relationships/tags" Target="../tags/tag310.xml"/><Relationship Id="rId17" Type="http://schemas.openxmlformats.org/officeDocument/2006/relationships/tags" Target="../tags/tag309.xml"/><Relationship Id="rId16" Type="http://schemas.openxmlformats.org/officeDocument/2006/relationships/tags" Target="../tags/tag308.xml"/><Relationship Id="rId15" Type="http://schemas.openxmlformats.org/officeDocument/2006/relationships/tags" Target="../tags/tag307.xml"/><Relationship Id="rId14" Type="http://schemas.openxmlformats.org/officeDocument/2006/relationships/tags" Target="../tags/tag306.xml"/><Relationship Id="rId13" Type="http://schemas.openxmlformats.org/officeDocument/2006/relationships/tags" Target="../tags/tag305.xml"/><Relationship Id="rId12" Type="http://schemas.openxmlformats.org/officeDocument/2006/relationships/tags" Target="../tags/tag304.xml"/><Relationship Id="rId11" Type="http://schemas.openxmlformats.org/officeDocument/2006/relationships/tags" Target="../tags/tag303.xml"/><Relationship Id="rId10" Type="http://schemas.openxmlformats.org/officeDocument/2006/relationships/tags" Target="../tags/tag302.xml"/><Relationship Id="rId1" Type="http://schemas.openxmlformats.org/officeDocument/2006/relationships/tags" Target="../tags/tag296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319.xml"/><Relationship Id="rId7" Type="http://schemas.openxmlformats.org/officeDocument/2006/relationships/tags" Target="../tags/tag318.xml"/><Relationship Id="rId6" Type="http://schemas.openxmlformats.org/officeDocument/2006/relationships/tags" Target="../tags/tag317.xml"/><Relationship Id="rId5" Type="http://schemas.openxmlformats.org/officeDocument/2006/relationships/image" Target="../media/image11.png"/><Relationship Id="rId4" Type="http://schemas.openxmlformats.org/officeDocument/2006/relationships/tags" Target="../tags/tag316.xml"/><Relationship Id="rId36" Type="http://schemas.openxmlformats.org/officeDocument/2006/relationships/slideLayout" Target="../slideLayouts/slideLayout7.xml"/><Relationship Id="rId35" Type="http://schemas.openxmlformats.org/officeDocument/2006/relationships/image" Target="../media/image40.png"/><Relationship Id="rId34" Type="http://schemas.openxmlformats.org/officeDocument/2006/relationships/tags" Target="../tags/tag344.xml"/><Relationship Id="rId33" Type="http://schemas.openxmlformats.org/officeDocument/2006/relationships/tags" Target="../tags/tag343.xml"/><Relationship Id="rId32" Type="http://schemas.openxmlformats.org/officeDocument/2006/relationships/tags" Target="../tags/tag342.xml"/><Relationship Id="rId31" Type="http://schemas.openxmlformats.org/officeDocument/2006/relationships/tags" Target="../tags/tag341.xml"/><Relationship Id="rId30" Type="http://schemas.openxmlformats.org/officeDocument/2006/relationships/tags" Target="../tags/tag340.xml"/><Relationship Id="rId3" Type="http://schemas.openxmlformats.org/officeDocument/2006/relationships/tags" Target="../tags/tag315.xml"/><Relationship Id="rId29" Type="http://schemas.openxmlformats.org/officeDocument/2006/relationships/tags" Target="../tags/tag339.xml"/><Relationship Id="rId28" Type="http://schemas.openxmlformats.org/officeDocument/2006/relationships/tags" Target="../tags/tag338.xml"/><Relationship Id="rId27" Type="http://schemas.openxmlformats.org/officeDocument/2006/relationships/tags" Target="../tags/tag337.xml"/><Relationship Id="rId26" Type="http://schemas.openxmlformats.org/officeDocument/2006/relationships/tags" Target="../tags/tag336.xml"/><Relationship Id="rId25" Type="http://schemas.openxmlformats.org/officeDocument/2006/relationships/tags" Target="../tags/tag335.xml"/><Relationship Id="rId24" Type="http://schemas.openxmlformats.org/officeDocument/2006/relationships/tags" Target="../tags/tag334.xml"/><Relationship Id="rId23" Type="http://schemas.openxmlformats.org/officeDocument/2006/relationships/tags" Target="../tags/tag333.xml"/><Relationship Id="rId22" Type="http://schemas.openxmlformats.org/officeDocument/2006/relationships/tags" Target="../tags/tag332.xml"/><Relationship Id="rId21" Type="http://schemas.openxmlformats.org/officeDocument/2006/relationships/tags" Target="../tags/tag331.xml"/><Relationship Id="rId20" Type="http://schemas.openxmlformats.org/officeDocument/2006/relationships/tags" Target="../tags/tag330.xml"/><Relationship Id="rId2" Type="http://schemas.openxmlformats.org/officeDocument/2006/relationships/image" Target="../media/image9.png"/><Relationship Id="rId19" Type="http://schemas.openxmlformats.org/officeDocument/2006/relationships/tags" Target="../tags/tag329.xml"/><Relationship Id="rId18" Type="http://schemas.openxmlformats.org/officeDocument/2006/relationships/tags" Target="../tags/tag328.xml"/><Relationship Id="rId17" Type="http://schemas.openxmlformats.org/officeDocument/2006/relationships/tags" Target="../tags/tag327.xml"/><Relationship Id="rId16" Type="http://schemas.openxmlformats.org/officeDocument/2006/relationships/tags" Target="../tags/tag326.xml"/><Relationship Id="rId15" Type="http://schemas.openxmlformats.org/officeDocument/2006/relationships/tags" Target="../tags/tag325.xml"/><Relationship Id="rId14" Type="http://schemas.openxmlformats.org/officeDocument/2006/relationships/tags" Target="../tags/tag324.xml"/><Relationship Id="rId13" Type="http://schemas.openxmlformats.org/officeDocument/2006/relationships/tags" Target="../tags/tag323.xml"/><Relationship Id="rId12" Type="http://schemas.openxmlformats.org/officeDocument/2006/relationships/tags" Target="../tags/tag322.xml"/><Relationship Id="rId11" Type="http://schemas.openxmlformats.org/officeDocument/2006/relationships/tags" Target="../tags/tag321.xml"/><Relationship Id="rId10" Type="http://schemas.openxmlformats.org/officeDocument/2006/relationships/tags" Target="../tags/tag320.xml"/><Relationship Id="rId1" Type="http://schemas.openxmlformats.org/officeDocument/2006/relationships/tags" Target="../tags/tag314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23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351.xml"/><Relationship Id="rId8" Type="http://schemas.openxmlformats.org/officeDocument/2006/relationships/tags" Target="../tags/tag350.xml"/><Relationship Id="rId7" Type="http://schemas.openxmlformats.org/officeDocument/2006/relationships/tags" Target="../tags/tag349.xml"/><Relationship Id="rId6" Type="http://schemas.openxmlformats.org/officeDocument/2006/relationships/image" Target="../media/image11.png"/><Relationship Id="rId54" Type="http://schemas.openxmlformats.org/officeDocument/2006/relationships/slideLayout" Target="../slideLayouts/slideLayout7.xml"/><Relationship Id="rId53" Type="http://schemas.openxmlformats.org/officeDocument/2006/relationships/tags" Target="../tags/tag394.xml"/><Relationship Id="rId52" Type="http://schemas.openxmlformats.org/officeDocument/2006/relationships/tags" Target="../tags/tag393.xml"/><Relationship Id="rId51" Type="http://schemas.openxmlformats.org/officeDocument/2006/relationships/tags" Target="../tags/tag392.xml"/><Relationship Id="rId50" Type="http://schemas.openxmlformats.org/officeDocument/2006/relationships/tags" Target="../tags/tag391.xml"/><Relationship Id="rId5" Type="http://schemas.openxmlformats.org/officeDocument/2006/relationships/tags" Target="../tags/tag348.xml"/><Relationship Id="rId49" Type="http://schemas.openxmlformats.org/officeDocument/2006/relationships/tags" Target="../tags/tag390.xml"/><Relationship Id="rId48" Type="http://schemas.openxmlformats.org/officeDocument/2006/relationships/tags" Target="../tags/tag389.xml"/><Relationship Id="rId47" Type="http://schemas.openxmlformats.org/officeDocument/2006/relationships/tags" Target="../tags/tag388.xml"/><Relationship Id="rId46" Type="http://schemas.openxmlformats.org/officeDocument/2006/relationships/tags" Target="../tags/tag387.xml"/><Relationship Id="rId45" Type="http://schemas.openxmlformats.org/officeDocument/2006/relationships/tags" Target="../tags/tag386.xml"/><Relationship Id="rId44" Type="http://schemas.openxmlformats.org/officeDocument/2006/relationships/tags" Target="../tags/tag385.xml"/><Relationship Id="rId43" Type="http://schemas.openxmlformats.org/officeDocument/2006/relationships/tags" Target="../tags/tag384.xml"/><Relationship Id="rId42" Type="http://schemas.openxmlformats.org/officeDocument/2006/relationships/tags" Target="../tags/tag383.xml"/><Relationship Id="rId41" Type="http://schemas.openxmlformats.org/officeDocument/2006/relationships/tags" Target="../tags/tag382.xml"/><Relationship Id="rId40" Type="http://schemas.openxmlformats.org/officeDocument/2006/relationships/tags" Target="../tags/tag381.xml"/><Relationship Id="rId4" Type="http://schemas.openxmlformats.org/officeDocument/2006/relationships/tags" Target="../tags/tag347.xml"/><Relationship Id="rId39" Type="http://schemas.openxmlformats.org/officeDocument/2006/relationships/tags" Target="../tags/tag380.xml"/><Relationship Id="rId38" Type="http://schemas.openxmlformats.org/officeDocument/2006/relationships/tags" Target="../tags/tag379.xml"/><Relationship Id="rId37" Type="http://schemas.openxmlformats.org/officeDocument/2006/relationships/tags" Target="../tags/tag378.xml"/><Relationship Id="rId36" Type="http://schemas.openxmlformats.org/officeDocument/2006/relationships/tags" Target="../tags/tag377.xml"/><Relationship Id="rId35" Type="http://schemas.openxmlformats.org/officeDocument/2006/relationships/tags" Target="../tags/tag376.xml"/><Relationship Id="rId34" Type="http://schemas.openxmlformats.org/officeDocument/2006/relationships/tags" Target="../tags/tag375.xml"/><Relationship Id="rId33" Type="http://schemas.openxmlformats.org/officeDocument/2006/relationships/tags" Target="../tags/tag374.xml"/><Relationship Id="rId32" Type="http://schemas.openxmlformats.org/officeDocument/2006/relationships/tags" Target="../tags/tag373.xml"/><Relationship Id="rId31" Type="http://schemas.openxmlformats.org/officeDocument/2006/relationships/tags" Target="../tags/tag372.xml"/><Relationship Id="rId30" Type="http://schemas.openxmlformats.org/officeDocument/2006/relationships/tags" Target="../tags/tag371.xml"/><Relationship Id="rId3" Type="http://schemas.openxmlformats.org/officeDocument/2006/relationships/image" Target="../media/image9.png"/><Relationship Id="rId29" Type="http://schemas.openxmlformats.org/officeDocument/2006/relationships/tags" Target="../tags/tag370.xml"/><Relationship Id="rId28" Type="http://schemas.openxmlformats.org/officeDocument/2006/relationships/tags" Target="../tags/tag369.xml"/><Relationship Id="rId27" Type="http://schemas.openxmlformats.org/officeDocument/2006/relationships/tags" Target="../tags/tag368.xml"/><Relationship Id="rId26" Type="http://schemas.openxmlformats.org/officeDocument/2006/relationships/tags" Target="../tags/tag367.xml"/><Relationship Id="rId25" Type="http://schemas.openxmlformats.org/officeDocument/2006/relationships/tags" Target="../tags/tag366.xml"/><Relationship Id="rId24" Type="http://schemas.openxmlformats.org/officeDocument/2006/relationships/tags" Target="../tags/tag365.xml"/><Relationship Id="rId23" Type="http://schemas.openxmlformats.org/officeDocument/2006/relationships/tags" Target="../tags/tag364.xml"/><Relationship Id="rId22" Type="http://schemas.openxmlformats.org/officeDocument/2006/relationships/tags" Target="../tags/tag363.xml"/><Relationship Id="rId21" Type="http://schemas.openxmlformats.org/officeDocument/2006/relationships/tags" Target="../tags/tag362.xml"/><Relationship Id="rId20" Type="http://schemas.openxmlformats.org/officeDocument/2006/relationships/tags" Target="../tags/tag361.xml"/><Relationship Id="rId2" Type="http://schemas.openxmlformats.org/officeDocument/2006/relationships/tags" Target="../tags/tag346.xml"/><Relationship Id="rId19" Type="http://schemas.openxmlformats.org/officeDocument/2006/relationships/tags" Target="../tags/tag360.xml"/><Relationship Id="rId18" Type="http://schemas.openxmlformats.org/officeDocument/2006/relationships/tags" Target="../tags/tag359.xml"/><Relationship Id="rId17" Type="http://schemas.openxmlformats.org/officeDocument/2006/relationships/tags" Target="../tags/tag358.xml"/><Relationship Id="rId16" Type="http://schemas.openxmlformats.org/officeDocument/2006/relationships/tags" Target="../tags/tag357.xml"/><Relationship Id="rId15" Type="http://schemas.openxmlformats.org/officeDocument/2006/relationships/tags" Target="../tags/tag356.xml"/><Relationship Id="rId14" Type="http://schemas.openxmlformats.org/officeDocument/2006/relationships/tags" Target="../tags/tag355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image" Target="../media/image17.png"/><Relationship Id="rId1" Type="http://schemas.openxmlformats.org/officeDocument/2006/relationships/tags" Target="../tags/tag345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1.png"/><Relationship Id="rId3" Type="http://schemas.openxmlformats.org/officeDocument/2006/relationships/tags" Target="../tags/tag396.xml"/><Relationship Id="rId2" Type="http://schemas.openxmlformats.org/officeDocument/2006/relationships/image" Target="../media/image17.png"/><Relationship Id="rId1" Type="http://schemas.openxmlformats.org/officeDocument/2006/relationships/tags" Target="../tags/tag395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402.xml"/><Relationship Id="rId7" Type="http://schemas.openxmlformats.org/officeDocument/2006/relationships/tags" Target="../tags/tag401.xml"/><Relationship Id="rId6" Type="http://schemas.openxmlformats.org/officeDocument/2006/relationships/tags" Target="../tags/tag400.xml"/><Relationship Id="rId5" Type="http://schemas.openxmlformats.org/officeDocument/2006/relationships/image" Target="../media/image11.png"/><Relationship Id="rId4" Type="http://schemas.openxmlformats.org/officeDocument/2006/relationships/tags" Target="../tags/tag399.xml"/><Relationship Id="rId3" Type="http://schemas.openxmlformats.org/officeDocument/2006/relationships/tags" Target="../tags/tag398.xml"/><Relationship Id="rId23" Type="http://schemas.openxmlformats.org/officeDocument/2006/relationships/notesSlide" Target="../notesSlides/notesSlide1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413.xml"/><Relationship Id="rId20" Type="http://schemas.openxmlformats.org/officeDocument/2006/relationships/image" Target="../media/image41.png"/><Relationship Id="rId2" Type="http://schemas.openxmlformats.org/officeDocument/2006/relationships/image" Target="../media/image9.png"/><Relationship Id="rId19" Type="http://schemas.openxmlformats.org/officeDocument/2006/relationships/tags" Target="../tags/tag412.xml"/><Relationship Id="rId18" Type="http://schemas.openxmlformats.org/officeDocument/2006/relationships/tags" Target="../tags/tag411.xml"/><Relationship Id="rId17" Type="http://schemas.openxmlformats.org/officeDocument/2006/relationships/tags" Target="../tags/tag410.xml"/><Relationship Id="rId16" Type="http://schemas.openxmlformats.org/officeDocument/2006/relationships/tags" Target="../tags/tag409.xml"/><Relationship Id="rId15" Type="http://schemas.openxmlformats.org/officeDocument/2006/relationships/tags" Target="../tags/tag408.xml"/><Relationship Id="rId14" Type="http://schemas.openxmlformats.org/officeDocument/2006/relationships/tags" Target="../tags/tag407.xml"/><Relationship Id="rId13" Type="http://schemas.openxmlformats.org/officeDocument/2006/relationships/tags" Target="../tags/tag406.xml"/><Relationship Id="rId12" Type="http://schemas.openxmlformats.org/officeDocument/2006/relationships/tags" Target="../tags/tag405.xml"/><Relationship Id="rId11" Type="http://schemas.openxmlformats.org/officeDocument/2006/relationships/tags" Target="../tags/tag404.xml"/><Relationship Id="rId10" Type="http://schemas.openxmlformats.org/officeDocument/2006/relationships/tags" Target="../tags/tag403.xml"/><Relationship Id="rId1" Type="http://schemas.openxmlformats.org/officeDocument/2006/relationships/tags" Target="../tags/tag397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20.xml"/><Relationship Id="rId8" Type="http://schemas.openxmlformats.org/officeDocument/2006/relationships/tags" Target="../tags/tag419.xml"/><Relationship Id="rId7" Type="http://schemas.openxmlformats.org/officeDocument/2006/relationships/tags" Target="../tags/tag418.xml"/><Relationship Id="rId6" Type="http://schemas.openxmlformats.org/officeDocument/2006/relationships/image" Target="../media/image11.png"/><Relationship Id="rId5" Type="http://schemas.openxmlformats.org/officeDocument/2006/relationships/tags" Target="../tags/tag417.xml"/><Relationship Id="rId4" Type="http://schemas.openxmlformats.org/officeDocument/2006/relationships/tags" Target="../tags/tag416.xml"/><Relationship Id="rId3" Type="http://schemas.openxmlformats.org/officeDocument/2006/relationships/image" Target="../media/image9.png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432.xml"/><Relationship Id="rId22" Type="http://schemas.openxmlformats.org/officeDocument/2006/relationships/image" Target="../media/image42.png"/><Relationship Id="rId21" Type="http://schemas.openxmlformats.org/officeDocument/2006/relationships/tags" Target="../tags/tag431.xml"/><Relationship Id="rId20" Type="http://schemas.openxmlformats.org/officeDocument/2006/relationships/tags" Target="../tags/tag430.xml"/><Relationship Id="rId2" Type="http://schemas.openxmlformats.org/officeDocument/2006/relationships/tags" Target="../tags/tag415.xml"/><Relationship Id="rId19" Type="http://schemas.openxmlformats.org/officeDocument/2006/relationships/tags" Target="../tags/tag429.xml"/><Relationship Id="rId18" Type="http://schemas.openxmlformats.org/officeDocument/2006/relationships/tags" Target="../tags/tag428.xml"/><Relationship Id="rId17" Type="http://schemas.openxmlformats.org/officeDocument/2006/relationships/tags" Target="../tags/tag427.xml"/><Relationship Id="rId16" Type="http://schemas.openxmlformats.org/officeDocument/2006/relationships/tags" Target="../tags/tag426.xml"/><Relationship Id="rId15" Type="http://schemas.openxmlformats.org/officeDocument/2006/relationships/tags" Target="../tags/tag425.xml"/><Relationship Id="rId14" Type="http://schemas.openxmlformats.org/officeDocument/2006/relationships/tags" Target="../tags/tag424.xml"/><Relationship Id="rId13" Type="http://schemas.openxmlformats.org/officeDocument/2006/relationships/tags" Target="../tags/tag423.xml"/><Relationship Id="rId12" Type="http://schemas.openxmlformats.org/officeDocument/2006/relationships/tags" Target="../tags/tag422.xml"/><Relationship Id="rId11" Type="http://schemas.openxmlformats.org/officeDocument/2006/relationships/tags" Target="../tags/tag421.xml"/><Relationship Id="rId10" Type="http://schemas.openxmlformats.org/officeDocument/2006/relationships/image" Target="../media/image17.png"/><Relationship Id="rId1" Type="http://schemas.openxmlformats.org/officeDocument/2006/relationships/tags" Target="../tags/tag41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438.xml"/><Relationship Id="rId8" Type="http://schemas.openxmlformats.org/officeDocument/2006/relationships/image" Target="../media/image11.png"/><Relationship Id="rId7" Type="http://schemas.openxmlformats.org/officeDocument/2006/relationships/tags" Target="../tags/tag437.xml"/><Relationship Id="rId6" Type="http://schemas.openxmlformats.org/officeDocument/2006/relationships/tags" Target="../tags/tag436.xml"/><Relationship Id="rId5" Type="http://schemas.openxmlformats.org/officeDocument/2006/relationships/image" Target="../media/image9.png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4" Type="http://schemas.openxmlformats.org/officeDocument/2006/relationships/slideLayout" Target="../slideLayouts/slideLayout7.xml"/><Relationship Id="rId23" Type="http://schemas.openxmlformats.org/officeDocument/2006/relationships/image" Target="../media/image44.png"/><Relationship Id="rId22" Type="http://schemas.openxmlformats.org/officeDocument/2006/relationships/tags" Target="../tags/tag450.xml"/><Relationship Id="rId21" Type="http://schemas.openxmlformats.org/officeDocument/2006/relationships/tags" Target="../tags/tag449.xml"/><Relationship Id="rId20" Type="http://schemas.openxmlformats.org/officeDocument/2006/relationships/tags" Target="../tags/tag448.xml"/><Relationship Id="rId2" Type="http://schemas.openxmlformats.org/officeDocument/2006/relationships/image" Target="../media/image43.jpeg"/><Relationship Id="rId19" Type="http://schemas.openxmlformats.org/officeDocument/2006/relationships/tags" Target="../tags/tag447.xml"/><Relationship Id="rId18" Type="http://schemas.openxmlformats.org/officeDocument/2006/relationships/tags" Target="../tags/tag446.xml"/><Relationship Id="rId17" Type="http://schemas.openxmlformats.org/officeDocument/2006/relationships/tags" Target="../tags/tag445.xml"/><Relationship Id="rId16" Type="http://schemas.openxmlformats.org/officeDocument/2006/relationships/tags" Target="../tags/tag444.xml"/><Relationship Id="rId15" Type="http://schemas.openxmlformats.org/officeDocument/2006/relationships/tags" Target="../tags/tag443.xml"/><Relationship Id="rId14" Type="http://schemas.openxmlformats.org/officeDocument/2006/relationships/tags" Target="../tags/tag442.xml"/><Relationship Id="rId13" Type="http://schemas.openxmlformats.org/officeDocument/2006/relationships/tags" Target="../tags/tag441.xml"/><Relationship Id="rId12" Type="http://schemas.openxmlformats.org/officeDocument/2006/relationships/image" Target="../media/image17.png"/><Relationship Id="rId11" Type="http://schemas.openxmlformats.org/officeDocument/2006/relationships/tags" Target="../tags/tag440.xml"/><Relationship Id="rId10" Type="http://schemas.openxmlformats.org/officeDocument/2006/relationships/tags" Target="../tags/tag439.xml"/><Relationship Id="rId1" Type="http://schemas.openxmlformats.org/officeDocument/2006/relationships/tags" Target="../tags/tag43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456.xml"/><Relationship Id="rId7" Type="http://schemas.openxmlformats.org/officeDocument/2006/relationships/tags" Target="../tags/tag455.xml"/><Relationship Id="rId6" Type="http://schemas.openxmlformats.org/officeDocument/2006/relationships/tags" Target="../tags/tag454.xml"/><Relationship Id="rId5" Type="http://schemas.openxmlformats.org/officeDocument/2006/relationships/image" Target="../media/image11.png"/><Relationship Id="rId4" Type="http://schemas.openxmlformats.org/officeDocument/2006/relationships/tags" Target="../tags/tag453.xml"/><Relationship Id="rId3" Type="http://schemas.openxmlformats.org/officeDocument/2006/relationships/tags" Target="../tags/tag452.xml"/><Relationship Id="rId29" Type="http://schemas.openxmlformats.org/officeDocument/2006/relationships/slideLayout" Target="../slideLayouts/slideLayout7.xml"/><Relationship Id="rId28" Type="http://schemas.openxmlformats.org/officeDocument/2006/relationships/image" Target="../media/image45.png"/><Relationship Id="rId27" Type="http://schemas.openxmlformats.org/officeDocument/2006/relationships/tags" Target="../tags/tag474.xml"/><Relationship Id="rId26" Type="http://schemas.openxmlformats.org/officeDocument/2006/relationships/tags" Target="../tags/tag473.xml"/><Relationship Id="rId25" Type="http://schemas.openxmlformats.org/officeDocument/2006/relationships/tags" Target="../tags/tag472.xml"/><Relationship Id="rId24" Type="http://schemas.openxmlformats.org/officeDocument/2006/relationships/tags" Target="../tags/tag471.xml"/><Relationship Id="rId23" Type="http://schemas.openxmlformats.org/officeDocument/2006/relationships/tags" Target="../tags/tag470.xml"/><Relationship Id="rId22" Type="http://schemas.openxmlformats.org/officeDocument/2006/relationships/tags" Target="../tags/tag469.xml"/><Relationship Id="rId21" Type="http://schemas.openxmlformats.org/officeDocument/2006/relationships/tags" Target="../tags/tag468.xml"/><Relationship Id="rId20" Type="http://schemas.openxmlformats.org/officeDocument/2006/relationships/tags" Target="../tags/tag467.xml"/><Relationship Id="rId2" Type="http://schemas.openxmlformats.org/officeDocument/2006/relationships/image" Target="../media/image9.png"/><Relationship Id="rId19" Type="http://schemas.openxmlformats.org/officeDocument/2006/relationships/tags" Target="../tags/tag466.xml"/><Relationship Id="rId18" Type="http://schemas.openxmlformats.org/officeDocument/2006/relationships/tags" Target="../tags/tag465.xml"/><Relationship Id="rId17" Type="http://schemas.openxmlformats.org/officeDocument/2006/relationships/tags" Target="../tags/tag464.xml"/><Relationship Id="rId16" Type="http://schemas.openxmlformats.org/officeDocument/2006/relationships/tags" Target="../tags/tag463.xml"/><Relationship Id="rId15" Type="http://schemas.openxmlformats.org/officeDocument/2006/relationships/tags" Target="../tags/tag462.xml"/><Relationship Id="rId14" Type="http://schemas.openxmlformats.org/officeDocument/2006/relationships/tags" Target="../tags/tag461.xml"/><Relationship Id="rId13" Type="http://schemas.openxmlformats.org/officeDocument/2006/relationships/tags" Target="../tags/tag460.xml"/><Relationship Id="rId12" Type="http://schemas.openxmlformats.org/officeDocument/2006/relationships/tags" Target="../tags/tag459.xml"/><Relationship Id="rId11" Type="http://schemas.openxmlformats.org/officeDocument/2006/relationships/tags" Target="../tags/tag458.xml"/><Relationship Id="rId10" Type="http://schemas.openxmlformats.org/officeDocument/2006/relationships/tags" Target="../tags/tag457.xml"/><Relationship Id="rId1" Type="http://schemas.openxmlformats.org/officeDocument/2006/relationships/tags" Target="../tags/tag451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80.xml"/><Relationship Id="rId8" Type="http://schemas.openxmlformats.org/officeDocument/2006/relationships/image" Target="../media/image11.png"/><Relationship Id="rId7" Type="http://schemas.openxmlformats.org/officeDocument/2006/relationships/tags" Target="../tags/tag479.xml"/><Relationship Id="rId6" Type="http://schemas.openxmlformats.org/officeDocument/2006/relationships/tags" Target="../tags/tag478.xml"/><Relationship Id="rId5" Type="http://schemas.openxmlformats.org/officeDocument/2006/relationships/image" Target="../media/image9.png"/><Relationship Id="rId4" Type="http://schemas.openxmlformats.org/officeDocument/2006/relationships/tags" Target="../tags/tag477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497.xml"/><Relationship Id="rId3" Type="http://schemas.openxmlformats.org/officeDocument/2006/relationships/tags" Target="../tags/tag476.xml"/><Relationship Id="rId29" Type="http://schemas.openxmlformats.org/officeDocument/2006/relationships/tags" Target="../tags/tag496.xml"/><Relationship Id="rId28" Type="http://schemas.openxmlformats.org/officeDocument/2006/relationships/tags" Target="../tags/tag495.xml"/><Relationship Id="rId27" Type="http://schemas.openxmlformats.org/officeDocument/2006/relationships/image" Target="../media/image48.png"/><Relationship Id="rId26" Type="http://schemas.openxmlformats.org/officeDocument/2006/relationships/tags" Target="../tags/tag494.xml"/><Relationship Id="rId25" Type="http://schemas.openxmlformats.org/officeDocument/2006/relationships/image" Target="../media/image47.png"/><Relationship Id="rId24" Type="http://schemas.openxmlformats.org/officeDocument/2006/relationships/tags" Target="../tags/tag493.xml"/><Relationship Id="rId23" Type="http://schemas.openxmlformats.org/officeDocument/2006/relationships/image" Target="../media/image46.png"/><Relationship Id="rId22" Type="http://schemas.openxmlformats.org/officeDocument/2006/relationships/tags" Target="../tags/tag492.xml"/><Relationship Id="rId21" Type="http://schemas.openxmlformats.org/officeDocument/2006/relationships/tags" Target="../tags/tag491.xml"/><Relationship Id="rId20" Type="http://schemas.openxmlformats.org/officeDocument/2006/relationships/tags" Target="../tags/tag490.xml"/><Relationship Id="rId2" Type="http://schemas.openxmlformats.org/officeDocument/2006/relationships/image" Target="../media/image43.jpeg"/><Relationship Id="rId19" Type="http://schemas.openxmlformats.org/officeDocument/2006/relationships/tags" Target="../tags/tag489.xml"/><Relationship Id="rId18" Type="http://schemas.openxmlformats.org/officeDocument/2006/relationships/tags" Target="../tags/tag488.xml"/><Relationship Id="rId17" Type="http://schemas.openxmlformats.org/officeDocument/2006/relationships/tags" Target="../tags/tag487.xml"/><Relationship Id="rId16" Type="http://schemas.openxmlformats.org/officeDocument/2006/relationships/tags" Target="../tags/tag486.xml"/><Relationship Id="rId15" Type="http://schemas.openxmlformats.org/officeDocument/2006/relationships/tags" Target="../tags/tag485.xml"/><Relationship Id="rId14" Type="http://schemas.openxmlformats.org/officeDocument/2006/relationships/tags" Target="../tags/tag484.xml"/><Relationship Id="rId13" Type="http://schemas.openxmlformats.org/officeDocument/2006/relationships/tags" Target="../tags/tag483.xml"/><Relationship Id="rId12" Type="http://schemas.openxmlformats.org/officeDocument/2006/relationships/image" Target="../media/image17.png"/><Relationship Id="rId11" Type="http://schemas.openxmlformats.org/officeDocument/2006/relationships/tags" Target="../tags/tag482.xml"/><Relationship Id="rId10" Type="http://schemas.openxmlformats.org/officeDocument/2006/relationships/tags" Target="../tags/tag481.xml"/><Relationship Id="rId1" Type="http://schemas.openxmlformats.org/officeDocument/2006/relationships/tags" Target="../tags/tag475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99.xml"/><Relationship Id="rId1" Type="http://schemas.openxmlformats.org/officeDocument/2006/relationships/tags" Target="../tags/tag498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505.xml"/><Relationship Id="rId7" Type="http://schemas.openxmlformats.org/officeDocument/2006/relationships/tags" Target="../tags/tag504.xml"/><Relationship Id="rId6" Type="http://schemas.openxmlformats.org/officeDocument/2006/relationships/tags" Target="../tags/tag503.xml"/><Relationship Id="rId5" Type="http://schemas.openxmlformats.org/officeDocument/2006/relationships/image" Target="../media/image11.png"/><Relationship Id="rId4" Type="http://schemas.openxmlformats.org/officeDocument/2006/relationships/tags" Target="../tags/tag502.xml"/><Relationship Id="rId3" Type="http://schemas.openxmlformats.org/officeDocument/2006/relationships/tags" Target="../tags/tag501.xml"/><Relationship Id="rId28" Type="http://schemas.openxmlformats.org/officeDocument/2006/relationships/slideLayout" Target="../slideLayouts/slideLayout7.xml"/><Relationship Id="rId27" Type="http://schemas.openxmlformats.org/officeDocument/2006/relationships/image" Target="../media/image45.png"/><Relationship Id="rId26" Type="http://schemas.openxmlformats.org/officeDocument/2006/relationships/tags" Target="../tags/tag522.xml"/><Relationship Id="rId25" Type="http://schemas.openxmlformats.org/officeDocument/2006/relationships/tags" Target="../tags/tag521.xml"/><Relationship Id="rId24" Type="http://schemas.openxmlformats.org/officeDocument/2006/relationships/tags" Target="../tags/tag520.xml"/><Relationship Id="rId23" Type="http://schemas.openxmlformats.org/officeDocument/2006/relationships/tags" Target="../tags/tag519.xml"/><Relationship Id="rId22" Type="http://schemas.openxmlformats.org/officeDocument/2006/relationships/tags" Target="../tags/tag518.xml"/><Relationship Id="rId21" Type="http://schemas.openxmlformats.org/officeDocument/2006/relationships/tags" Target="../tags/tag517.xml"/><Relationship Id="rId20" Type="http://schemas.openxmlformats.org/officeDocument/2006/relationships/tags" Target="../tags/tag516.xml"/><Relationship Id="rId2" Type="http://schemas.openxmlformats.org/officeDocument/2006/relationships/image" Target="../media/image9.png"/><Relationship Id="rId19" Type="http://schemas.openxmlformats.org/officeDocument/2006/relationships/tags" Target="../tags/tag515.xml"/><Relationship Id="rId18" Type="http://schemas.openxmlformats.org/officeDocument/2006/relationships/tags" Target="../tags/tag514.xml"/><Relationship Id="rId17" Type="http://schemas.openxmlformats.org/officeDocument/2006/relationships/tags" Target="../tags/tag513.xml"/><Relationship Id="rId16" Type="http://schemas.openxmlformats.org/officeDocument/2006/relationships/tags" Target="../tags/tag512.xml"/><Relationship Id="rId15" Type="http://schemas.openxmlformats.org/officeDocument/2006/relationships/tags" Target="../tags/tag511.xml"/><Relationship Id="rId14" Type="http://schemas.openxmlformats.org/officeDocument/2006/relationships/tags" Target="../tags/tag510.xml"/><Relationship Id="rId13" Type="http://schemas.openxmlformats.org/officeDocument/2006/relationships/tags" Target="../tags/tag509.xml"/><Relationship Id="rId12" Type="http://schemas.openxmlformats.org/officeDocument/2006/relationships/tags" Target="../tags/tag508.xml"/><Relationship Id="rId11" Type="http://schemas.openxmlformats.org/officeDocument/2006/relationships/tags" Target="../tags/tag507.xml"/><Relationship Id="rId10" Type="http://schemas.openxmlformats.org/officeDocument/2006/relationships/tags" Target="../tags/tag506.xml"/><Relationship Id="rId1" Type="http://schemas.openxmlformats.org/officeDocument/2006/relationships/tags" Target="../tags/tag500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528.xml"/><Relationship Id="rId7" Type="http://schemas.openxmlformats.org/officeDocument/2006/relationships/tags" Target="../tags/tag527.xml"/><Relationship Id="rId6" Type="http://schemas.openxmlformats.org/officeDocument/2006/relationships/tags" Target="../tags/tag526.xml"/><Relationship Id="rId5" Type="http://schemas.openxmlformats.org/officeDocument/2006/relationships/image" Target="../media/image11.png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2" Type="http://schemas.openxmlformats.org/officeDocument/2006/relationships/slideLayout" Target="../slideLayouts/slideLayout7.xml"/><Relationship Id="rId21" Type="http://schemas.openxmlformats.org/officeDocument/2006/relationships/image" Target="../media/image49.png"/><Relationship Id="rId20" Type="http://schemas.openxmlformats.org/officeDocument/2006/relationships/tags" Target="../tags/tag539.xml"/><Relationship Id="rId2" Type="http://schemas.openxmlformats.org/officeDocument/2006/relationships/image" Target="../media/image9.png"/><Relationship Id="rId19" Type="http://schemas.openxmlformats.org/officeDocument/2006/relationships/tags" Target="../tags/tag538.xml"/><Relationship Id="rId18" Type="http://schemas.openxmlformats.org/officeDocument/2006/relationships/tags" Target="../tags/tag537.xml"/><Relationship Id="rId17" Type="http://schemas.openxmlformats.org/officeDocument/2006/relationships/tags" Target="../tags/tag536.xml"/><Relationship Id="rId16" Type="http://schemas.openxmlformats.org/officeDocument/2006/relationships/tags" Target="../tags/tag535.xml"/><Relationship Id="rId15" Type="http://schemas.openxmlformats.org/officeDocument/2006/relationships/tags" Target="../tags/tag534.xml"/><Relationship Id="rId14" Type="http://schemas.openxmlformats.org/officeDocument/2006/relationships/tags" Target="../tags/tag533.xml"/><Relationship Id="rId13" Type="http://schemas.openxmlformats.org/officeDocument/2006/relationships/tags" Target="../tags/tag532.xml"/><Relationship Id="rId12" Type="http://schemas.openxmlformats.org/officeDocument/2006/relationships/tags" Target="../tags/tag531.xml"/><Relationship Id="rId11" Type="http://schemas.openxmlformats.org/officeDocument/2006/relationships/tags" Target="../tags/tag530.xml"/><Relationship Id="rId10" Type="http://schemas.openxmlformats.org/officeDocument/2006/relationships/tags" Target="../tags/tag529.xml"/><Relationship Id="rId1" Type="http://schemas.openxmlformats.org/officeDocument/2006/relationships/tags" Target="../tags/tag52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37.xml"/><Relationship Id="rId8" Type="http://schemas.openxmlformats.org/officeDocument/2006/relationships/tags" Target="../tags/tag36.xml"/><Relationship Id="rId7" Type="http://schemas.openxmlformats.org/officeDocument/2006/relationships/image" Target="../media/image12.svg"/><Relationship Id="rId6" Type="http://schemas.openxmlformats.org/officeDocument/2006/relationships/image" Target="../media/image11.png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4" Type="http://schemas.openxmlformats.org/officeDocument/2006/relationships/slideLayout" Target="../slideLayouts/slideLayout7.xml"/><Relationship Id="rId33" Type="http://schemas.openxmlformats.org/officeDocument/2006/relationships/tags" Target="../tags/tag57.xml"/><Relationship Id="rId32" Type="http://schemas.openxmlformats.org/officeDocument/2006/relationships/tags" Target="../tags/tag56.xml"/><Relationship Id="rId31" Type="http://schemas.openxmlformats.org/officeDocument/2006/relationships/tags" Target="../tags/tag55.xml"/><Relationship Id="rId30" Type="http://schemas.openxmlformats.org/officeDocument/2006/relationships/tags" Target="../tags/tag54.xml"/><Relationship Id="rId3" Type="http://schemas.openxmlformats.org/officeDocument/2006/relationships/image" Target="../media/image10.svg"/><Relationship Id="rId29" Type="http://schemas.openxmlformats.org/officeDocument/2006/relationships/tags" Target="../tags/tag53.xml"/><Relationship Id="rId28" Type="http://schemas.openxmlformats.org/officeDocument/2006/relationships/tags" Target="../tags/tag52.xml"/><Relationship Id="rId27" Type="http://schemas.openxmlformats.org/officeDocument/2006/relationships/tags" Target="../tags/tag51.xml"/><Relationship Id="rId26" Type="http://schemas.openxmlformats.org/officeDocument/2006/relationships/tags" Target="../tags/tag50.xml"/><Relationship Id="rId25" Type="http://schemas.openxmlformats.org/officeDocument/2006/relationships/tags" Target="../tags/tag49.xml"/><Relationship Id="rId24" Type="http://schemas.openxmlformats.org/officeDocument/2006/relationships/tags" Target="../tags/tag48.xml"/><Relationship Id="rId23" Type="http://schemas.openxmlformats.org/officeDocument/2006/relationships/image" Target="../media/image16.jpeg"/><Relationship Id="rId22" Type="http://schemas.openxmlformats.org/officeDocument/2006/relationships/tags" Target="../tags/tag47.xml"/><Relationship Id="rId21" Type="http://schemas.openxmlformats.org/officeDocument/2006/relationships/image" Target="../media/image15.jpeg"/><Relationship Id="rId20" Type="http://schemas.openxmlformats.org/officeDocument/2006/relationships/tags" Target="../tags/tag46.xml"/><Relationship Id="rId2" Type="http://schemas.openxmlformats.org/officeDocument/2006/relationships/image" Target="../media/image9.png"/><Relationship Id="rId19" Type="http://schemas.openxmlformats.org/officeDocument/2006/relationships/image" Target="../media/image14.png"/><Relationship Id="rId18" Type="http://schemas.openxmlformats.org/officeDocument/2006/relationships/tags" Target="../tags/tag45.xml"/><Relationship Id="rId17" Type="http://schemas.openxmlformats.org/officeDocument/2006/relationships/image" Target="../media/image13.png"/><Relationship Id="rId16" Type="http://schemas.openxmlformats.org/officeDocument/2006/relationships/tags" Target="../tags/tag44.xml"/><Relationship Id="rId15" Type="http://schemas.openxmlformats.org/officeDocument/2006/relationships/tags" Target="../tags/tag43.xml"/><Relationship Id="rId14" Type="http://schemas.openxmlformats.org/officeDocument/2006/relationships/tags" Target="../tags/tag42.xml"/><Relationship Id="rId13" Type="http://schemas.openxmlformats.org/officeDocument/2006/relationships/tags" Target="../tags/tag41.xml"/><Relationship Id="rId12" Type="http://schemas.openxmlformats.org/officeDocument/2006/relationships/tags" Target="../tags/tag40.xml"/><Relationship Id="rId11" Type="http://schemas.openxmlformats.org/officeDocument/2006/relationships/tags" Target="../tags/tag39.xml"/><Relationship Id="rId10" Type="http://schemas.openxmlformats.org/officeDocument/2006/relationships/tags" Target="../tags/tag38.xml"/><Relationship Id="rId1" Type="http://schemas.openxmlformats.org/officeDocument/2006/relationships/tags" Target="../tags/tag33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545.xml"/><Relationship Id="rId7" Type="http://schemas.openxmlformats.org/officeDocument/2006/relationships/tags" Target="../tags/tag544.xml"/><Relationship Id="rId6" Type="http://schemas.openxmlformats.org/officeDocument/2006/relationships/tags" Target="../tags/tag543.xml"/><Relationship Id="rId5" Type="http://schemas.openxmlformats.org/officeDocument/2006/relationships/image" Target="../media/image11.png"/><Relationship Id="rId4" Type="http://schemas.openxmlformats.org/officeDocument/2006/relationships/tags" Target="../tags/tag542.xml"/><Relationship Id="rId3" Type="http://schemas.openxmlformats.org/officeDocument/2006/relationships/tags" Target="../tags/tag541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558.xml"/><Relationship Id="rId21" Type="http://schemas.openxmlformats.org/officeDocument/2006/relationships/tags" Target="../tags/tag557.xml"/><Relationship Id="rId20" Type="http://schemas.openxmlformats.org/officeDocument/2006/relationships/tags" Target="../tags/tag556.xml"/><Relationship Id="rId2" Type="http://schemas.openxmlformats.org/officeDocument/2006/relationships/image" Target="../media/image9.png"/><Relationship Id="rId19" Type="http://schemas.openxmlformats.org/officeDocument/2006/relationships/tags" Target="../tags/tag555.xml"/><Relationship Id="rId18" Type="http://schemas.openxmlformats.org/officeDocument/2006/relationships/tags" Target="../tags/tag554.xml"/><Relationship Id="rId17" Type="http://schemas.openxmlformats.org/officeDocument/2006/relationships/tags" Target="../tags/tag553.xml"/><Relationship Id="rId16" Type="http://schemas.openxmlformats.org/officeDocument/2006/relationships/tags" Target="../tags/tag552.xml"/><Relationship Id="rId15" Type="http://schemas.openxmlformats.org/officeDocument/2006/relationships/tags" Target="../tags/tag551.xml"/><Relationship Id="rId14" Type="http://schemas.openxmlformats.org/officeDocument/2006/relationships/tags" Target="../tags/tag550.xml"/><Relationship Id="rId13" Type="http://schemas.openxmlformats.org/officeDocument/2006/relationships/tags" Target="../tags/tag549.xml"/><Relationship Id="rId12" Type="http://schemas.openxmlformats.org/officeDocument/2006/relationships/tags" Target="../tags/tag548.xml"/><Relationship Id="rId11" Type="http://schemas.openxmlformats.org/officeDocument/2006/relationships/tags" Target="../tags/tag547.xml"/><Relationship Id="rId10" Type="http://schemas.openxmlformats.org/officeDocument/2006/relationships/tags" Target="../tags/tag546.xml"/><Relationship Id="rId1" Type="http://schemas.openxmlformats.org/officeDocument/2006/relationships/tags" Target="../tags/tag540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564.xml"/><Relationship Id="rId7" Type="http://schemas.openxmlformats.org/officeDocument/2006/relationships/tags" Target="../tags/tag563.xml"/><Relationship Id="rId6" Type="http://schemas.openxmlformats.org/officeDocument/2006/relationships/tags" Target="../tags/tag562.xml"/><Relationship Id="rId5" Type="http://schemas.openxmlformats.org/officeDocument/2006/relationships/image" Target="../media/image11.png"/><Relationship Id="rId4" Type="http://schemas.openxmlformats.org/officeDocument/2006/relationships/tags" Target="../tags/tag561.xml"/><Relationship Id="rId3" Type="http://schemas.openxmlformats.org/officeDocument/2006/relationships/tags" Target="../tags/tag560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50.png"/><Relationship Id="rId21" Type="http://schemas.openxmlformats.org/officeDocument/2006/relationships/tags" Target="../tags/tag576.xml"/><Relationship Id="rId20" Type="http://schemas.openxmlformats.org/officeDocument/2006/relationships/tags" Target="../tags/tag575.xml"/><Relationship Id="rId2" Type="http://schemas.openxmlformats.org/officeDocument/2006/relationships/image" Target="../media/image9.png"/><Relationship Id="rId19" Type="http://schemas.openxmlformats.org/officeDocument/2006/relationships/tags" Target="../tags/tag574.xml"/><Relationship Id="rId18" Type="http://schemas.openxmlformats.org/officeDocument/2006/relationships/tags" Target="../tags/tag573.xml"/><Relationship Id="rId17" Type="http://schemas.openxmlformats.org/officeDocument/2006/relationships/tags" Target="../tags/tag572.xml"/><Relationship Id="rId16" Type="http://schemas.openxmlformats.org/officeDocument/2006/relationships/tags" Target="../tags/tag571.xml"/><Relationship Id="rId15" Type="http://schemas.openxmlformats.org/officeDocument/2006/relationships/tags" Target="../tags/tag570.xml"/><Relationship Id="rId14" Type="http://schemas.openxmlformats.org/officeDocument/2006/relationships/tags" Target="../tags/tag569.xml"/><Relationship Id="rId13" Type="http://schemas.openxmlformats.org/officeDocument/2006/relationships/tags" Target="../tags/tag568.xml"/><Relationship Id="rId12" Type="http://schemas.openxmlformats.org/officeDocument/2006/relationships/tags" Target="../tags/tag567.xml"/><Relationship Id="rId11" Type="http://schemas.openxmlformats.org/officeDocument/2006/relationships/tags" Target="../tags/tag566.xml"/><Relationship Id="rId10" Type="http://schemas.openxmlformats.org/officeDocument/2006/relationships/tags" Target="../tags/tag565.xml"/><Relationship Id="rId1" Type="http://schemas.openxmlformats.org/officeDocument/2006/relationships/tags" Target="../tags/tag559.xml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582.xml"/><Relationship Id="rId7" Type="http://schemas.openxmlformats.org/officeDocument/2006/relationships/tags" Target="../tags/tag581.xml"/><Relationship Id="rId6" Type="http://schemas.openxmlformats.org/officeDocument/2006/relationships/tags" Target="../tags/tag580.xml"/><Relationship Id="rId5" Type="http://schemas.openxmlformats.org/officeDocument/2006/relationships/image" Target="../media/image11.png"/><Relationship Id="rId4" Type="http://schemas.openxmlformats.org/officeDocument/2006/relationships/tags" Target="../tags/tag579.xml"/><Relationship Id="rId3" Type="http://schemas.openxmlformats.org/officeDocument/2006/relationships/tags" Target="../tags/tag578.xml"/><Relationship Id="rId2" Type="http://schemas.openxmlformats.org/officeDocument/2006/relationships/image" Target="../media/image9.png"/><Relationship Id="rId19" Type="http://schemas.openxmlformats.org/officeDocument/2006/relationships/slideLayout" Target="../slideLayouts/slideLayout7.xml"/><Relationship Id="rId18" Type="http://schemas.openxmlformats.org/officeDocument/2006/relationships/image" Target="../media/image51.png"/><Relationship Id="rId17" Type="http://schemas.openxmlformats.org/officeDocument/2006/relationships/tags" Target="../tags/tag590.xml"/><Relationship Id="rId16" Type="http://schemas.openxmlformats.org/officeDocument/2006/relationships/tags" Target="../tags/tag589.xml"/><Relationship Id="rId15" Type="http://schemas.openxmlformats.org/officeDocument/2006/relationships/tags" Target="../tags/tag588.xml"/><Relationship Id="rId14" Type="http://schemas.openxmlformats.org/officeDocument/2006/relationships/tags" Target="../tags/tag587.xml"/><Relationship Id="rId13" Type="http://schemas.openxmlformats.org/officeDocument/2006/relationships/tags" Target="../tags/tag586.xml"/><Relationship Id="rId12" Type="http://schemas.openxmlformats.org/officeDocument/2006/relationships/tags" Target="../tags/tag585.xml"/><Relationship Id="rId11" Type="http://schemas.openxmlformats.org/officeDocument/2006/relationships/tags" Target="../tags/tag584.xml"/><Relationship Id="rId10" Type="http://schemas.openxmlformats.org/officeDocument/2006/relationships/tags" Target="../tags/tag583.xml"/><Relationship Id="rId1" Type="http://schemas.openxmlformats.org/officeDocument/2006/relationships/tags" Target="../tags/tag577.xml"/></Relationships>
</file>

<file path=ppt/slides/_rels/slide33.xml.rels><?xml version="1.0" encoding="UTF-8" standalone="yes"?>
<Relationships xmlns="http://schemas.openxmlformats.org/package/2006/relationships"><Relationship Id="rId9" Type="http://schemas.openxmlformats.org/officeDocument/2006/relationships/tags" Target="../tags/tag597.xml"/><Relationship Id="rId8" Type="http://schemas.openxmlformats.org/officeDocument/2006/relationships/tags" Target="../tags/tag596.xml"/><Relationship Id="rId7" Type="http://schemas.openxmlformats.org/officeDocument/2006/relationships/tags" Target="../tags/tag595.xml"/><Relationship Id="rId6" Type="http://schemas.openxmlformats.org/officeDocument/2006/relationships/image" Target="../media/image11.png"/><Relationship Id="rId5" Type="http://schemas.openxmlformats.org/officeDocument/2006/relationships/tags" Target="../tags/tag594.xml"/><Relationship Id="rId4" Type="http://schemas.openxmlformats.org/officeDocument/2006/relationships/tags" Target="../tags/tag593.xml"/><Relationship Id="rId3" Type="http://schemas.openxmlformats.org/officeDocument/2006/relationships/image" Target="../media/image9.png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592.xml"/><Relationship Id="rId19" Type="http://schemas.openxmlformats.org/officeDocument/2006/relationships/tags" Target="../tags/tag606.xml"/><Relationship Id="rId18" Type="http://schemas.openxmlformats.org/officeDocument/2006/relationships/tags" Target="../tags/tag605.xml"/><Relationship Id="rId17" Type="http://schemas.openxmlformats.org/officeDocument/2006/relationships/tags" Target="../tags/tag604.xml"/><Relationship Id="rId16" Type="http://schemas.openxmlformats.org/officeDocument/2006/relationships/tags" Target="../tags/tag603.xml"/><Relationship Id="rId15" Type="http://schemas.openxmlformats.org/officeDocument/2006/relationships/tags" Target="../tags/tag602.xml"/><Relationship Id="rId14" Type="http://schemas.openxmlformats.org/officeDocument/2006/relationships/tags" Target="../tags/tag601.xml"/><Relationship Id="rId13" Type="http://schemas.openxmlformats.org/officeDocument/2006/relationships/tags" Target="../tags/tag600.xml"/><Relationship Id="rId12" Type="http://schemas.openxmlformats.org/officeDocument/2006/relationships/tags" Target="../tags/tag599.xml"/><Relationship Id="rId11" Type="http://schemas.openxmlformats.org/officeDocument/2006/relationships/tags" Target="../tags/tag598.xml"/><Relationship Id="rId10" Type="http://schemas.openxmlformats.org/officeDocument/2006/relationships/image" Target="../media/image17.png"/><Relationship Id="rId1" Type="http://schemas.openxmlformats.org/officeDocument/2006/relationships/tags" Target="../tags/tag591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610.xml"/><Relationship Id="rId3" Type="http://schemas.openxmlformats.org/officeDocument/2006/relationships/tags" Target="../tags/tag609.xml"/><Relationship Id="rId2" Type="http://schemas.openxmlformats.org/officeDocument/2006/relationships/tags" Target="../tags/tag608.xml"/><Relationship Id="rId1" Type="http://schemas.openxmlformats.org/officeDocument/2006/relationships/tags" Target="../tags/tag607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617.xml"/><Relationship Id="rId8" Type="http://schemas.openxmlformats.org/officeDocument/2006/relationships/tags" Target="../tags/tag616.xml"/><Relationship Id="rId7" Type="http://schemas.openxmlformats.org/officeDocument/2006/relationships/tags" Target="../tags/tag615.xml"/><Relationship Id="rId6" Type="http://schemas.openxmlformats.org/officeDocument/2006/relationships/image" Target="../media/image11.png"/><Relationship Id="rId5" Type="http://schemas.openxmlformats.org/officeDocument/2006/relationships/tags" Target="../tags/tag614.xml"/><Relationship Id="rId4" Type="http://schemas.openxmlformats.org/officeDocument/2006/relationships/tags" Target="../tags/tag613.xml"/><Relationship Id="rId3" Type="http://schemas.openxmlformats.org/officeDocument/2006/relationships/image" Target="../media/image9.png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53.png"/><Relationship Id="rId21" Type="http://schemas.openxmlformats.org/officeDocument/2006/relationships/tags" Target="../tags/tag627.xml"/><Relationship Id="rId20" Type="http://schemas.openxmlformats.org/officeDocument/2006/relationships/image" Target="../media/image52.png"/><Relationship Id="rId2" Type="http://schemas.openxmlformats.org/officeDocument/2006/relationships/tags" Target="../tags/tag612.xml"/><Relationship Id="rId19" Type="http://schemas.openxmlformats.org/officeDocument/2006/relationships/tags" Target="../tags/tag626.xml"/><Relationship Id="rId18" Type="http://schemas.openxmlformats.org/officeDocument/2006/relationships/tags" Target="../tags/tag625.xml"/><Relationship Id="rId17" Type="http://schemas.openxmlformats.org/officeDocument/2006/relationships/tags" Target="../tags/tag624.xml"/><Relationship Id="rId16" Type="http://schemas.openxmlformats.org/officeDocument/2006/relationships/tags" Target="../tags/tag623.xml"/><Relationship Id="rId15" Type="http://schemas.openxmlformats.org/officeDocument/2006/relationships/tags" Target="../tags/tag622.xml"/><Relationship Id="rId14" Type="http://schemas.openxmlformats.org/officeDocument/2006/relationships/tags" Target="../tags/tag621.xml"/><Relationship Id="rId13" Type="http://schemas.openxmlformats.org/officeDocument/2006/relationships/tags" Target="../tags/tag620.xml"/><Relationship Id="rId12" Type="http://schemas.openxmlformats.org/officeDocument/2006/relationships/tags" Target="../tags/tag619.xml"/><Relationship Id="rId11" Type="http://schemas.openxmlformats.org/officeDocument/2006/relationships/tags" Target="../tags/tag618.xml"/><Relationship Id="rId10" Type="http://schemas.openxmlformats.org/officeDocument/2006/relationships/image" Target="../media/image17.png"/><Relationship Id="rId1" Type="http://schemas.openxmlformats.org/officeDocument/2006/relationships/tags" Target="../tags/tag611.xml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tags" Target="../tags/tag634.xml"/><Relationship Id="rId8" Type="http://schemas.openxmlformats.org/officeDocument/2006/relationships/tags" Target="../tags/tag633.xml"/><Relationship Id="rId7" Type="http://schemas.openxmlformats.org/officeDocument/2006/relationships/tags" Target="../tags/tag632.xml"/><Relationship Id="rId6" Type="http://schemas.openxmlformats.org/officeDocument/2006/relationships/image" Target="../media/image11.png"/><Relationship Id="rId5" Type="http://schemas.openxmlformats.org/officeDocument/2006/relationships/tags" Target="../tags/tag631.xml"/><Relationship Id="rId4" Type="http://schemas.openxmlformats.org/officeDocument/2006/relationships/tags" Target="../tags/tag630.xml"/><Relationship Id="rId3" Type="http://schemas.openxmlformats.org/officeDocument/2006/relationships/image" Target="../media/image9.png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629.xml"/><Relationship Id="rId19" Type="http://schemas.openxmlformats.org/officeDocument/2006/relationships/image" Target="../media/image54.jpeg"/><Relationship Id="rId18" Type="http://schemas.openxmlformats.org/officeDocument/2006/relationships/tags" Target="../tags/tag642.xml"/><Relationship Id="rId17" Type="http://schemas.openxmlformats.org/officeDocument/2006/relationships/tags" Target="../tags/tag641.xml"/><Relationship Id="rId16" Type="http://schemas.openxmlformats.org/officeDocument/2006/relationships/tags" Target="../tags/tag640.xml"/><Relationship Id="rId15" Type="http://schemas.openxmlformats.org/officeDocument/2006/relationships/tags" Target="../tags/tag639.xml"/><Relationship Id="rId14" Type="http://schemas.openxmlformats.org/officeDocument/2006/relationships/tags" Target="../tags/tag638.xml"/><Relationship Id="rId13" Type="http://schemas.openxmlformats.org/officeDocument/2006/relationships/tags" Target="../tags/tag637.xml"/><Relationship Id="rId12" Type="http://schemas.openxmlformats.org/officeDocument/2006/relationships/tags" Target="../tags/tag636.xml"/><Relationship Id="rId11" Type="http://schemas.openxmlformats.org/officeDocument/2006/relationships/tags" Target="../tags/tag635.xml"/><Relationship Id="rId10" Type="http://schemas.openxmlformats.org/officeDocument/2006/relationships/image" Target="../media/image17.png"/><Relationship Id="rId1" Type="http://schemas.openxmlformats.org/officeDocument/2006/relationships/tags" Target="../tags/tag628.xml"/></Relationships>
</file>

<file path=ppt/slides/_rels/slide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648.xml"/><Relationship Id="rId7" Type="http://schemas.openxmlformats.org/officeDocument/2006/relationships/tags" Target="../tags/tag647.xml"/><Relationship Id="rId6" Type="http://schemas.openxmlformats.org/officeDocument/2006/relationships/tags" Target="../tags/tag646.xml"/><Relationship Id="rId5" Type="http://schemas.openxmlformats.org/officeDocument/2006/relationships/image" Target="../media/image11.png"/><Relationship Id="rId4" Type="http://schemas.openxmlformats.org/officeDocument/2006/relationships/tags" Target="../tags/tag645.xml"/><Relationship Id="rId3" Type="http://schemas.openxmlformats.org/officeDocument/2006/relationships/tags" Target="../tags/tag644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656.xml"/><Relationship Id="rId16" Type="http://schemas.openxmlformats.org/officeDocument/2006/relationships/tags" Target="../tags/tag655.xml"/><Relationship Id="rId15" Type="http://schemas.openxmlformats.org/officeDocument/2006/relationships/tags" Target="../tags/tag654.xml"/><Relationship Id="rId14" Type="http://schemas.openxmlformats.org/officeDocument/2006/relationships/tags" Target="../tags/tag653.xml"/><Relationship Id="rId13" Type="http://schemas.openxmlformats.org/officeDocument/2006/relationships/tags" Target="../tags/tag652.xml"/><Relationship Id="rId12" Type="http://schemas.openxmlformats.org/officeDocument/2006/relationships/tags" Target="../tags/tag651.xml"/><Relationship Id="rId11" Type="http://schemas.openxmlformats.org/officeDocument/2006/relationships/tags" Target="../tags/tag650.xml"/><Relationship Id="rId10" Type="http://schemas.openxmlformats.org/officeDocument/2006/relationships/tags" Target="../tags/tag649.xml"/><Relationship Id="rId1" Type="http://schemas.openxmlformats.org/officeDocument/2006/relationships/tags" Target="../tags/tag643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662.xml"/><Relationship Id="rId7" Type="http://schemas.openxmlformats.org/officeDocument/2006/relationships/tags" Target="../tags/tag661.xml"/><Relationship Id="rId6" Type="http://schemas.openxmlformats.org/officeDocument/2006/relationships/tags" Target="../tags/tag660.xml"/><Relationship Id="rId5" Type="http://schemas.openxmlformats.org/officeDocument/2006/relationships/image" Target="../media/image11.png"/><Relationship Id="rId4" Type="http://schemas.openxmlformats.org/officeDocument/2006/relationships/tags" Target="../tags/tag659.xml"/><Relationship Id="rId3" Type="http://schemas.openxmlformats.org/officeDocument/2006/relationships/tags" Target="../tags/tag658.xml"/><Relationship Id="rId2" Type="http://schemas.openxmlformats.org/officeDocument/2006/relationships/image" Target="../media/image9.png"/><Relationship Id="rId18" Type="http://schemas.openxmlformats.org/officeDocument/2006/relationships/slideLayout" Target="../slideLayouts/slideLayout7.xml"/><Relationship Id="rId17" Type="http://schemas.openxmlformats.org/officeDocument/2006/relationships/tags" Target="../tags/tag670.xml"/><Relationship Id="rId16" Type="http://schemas.openxmlformats.org/officeDocument/2006/relationships/tags" Target="../tags/tag669.xml"/><Relationship Id="rId15" Type="http://schemas.openxmlformats.org/officeDocument/2006/relationships/tags" Target="../tags/tag668.xml"/><Relationship Id="rId14" Type="http://schemas.openxmlformats.org/officeDocument/2006/relationships/tags" Target="../tags/tag667.xml"/><Relationship Id="rId13" Type="http://schemas.openxmlformats.org/officeDocument/2006/relationships/tags" Target="../tags/tag666.xml"/><Relationship Id="rId12" Type="http://schemas.openxmlformats.org/officeDocument/2006/relationships/tags" Target="../tags/tag665.xml"/><Relationship Id="rId11" Type="http://schemas.openxmlformats.org/officeDocument/2006/relationships/tags" Target="../tags/tag664.xml"/><Relationship Id="rId10" Type="http://schemas.openxmlformats.org/officeDocument/2006/relationships/tags" Target="../tags/tag663.xml"/><Relationship Id="rId1" Type="http://schemas.openxmlformats.org/officeDocument/2006/relationships/tags" Target="../tags/tag657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676.xml"/><Relationship Id="rId8" Type="http://schemas.openxmlformats.org/officeDocument/2006/relationships/tags" Target="../tags/tag675.xml"/><Relationship Id="rId7" Type="http://schemas.openxmlformats.org/officeDocument/2006/relationships/tags" Target="../tags/tag674.xml"/><Relationship Id="rId6" Type="http://schemas.openxmlformats.org/officeDocument/2006/relationships/image" Target="../media/image11.png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image" Target="../media/image9.png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688.xml"/><Relationship Id="rId21" Type="http://schemas.openxmlformats.org/officeDocument/2006/relationships/tags" Target="../tags/tag687.xml"/><Relationship Id="rId20" Type="http://schemas.openxmlformats.org/officeDocument/2006/relationships/tags" Target="../tags/tag686.xml"/><Relationship Id="rId2" Type="http://schemas.openxmlformats.org/officeDocument/2006/relationships/tags" Target="../tags/tag671.xml"/><Relationship Id="rId19" Type="http://schemas.openxmlformats.org/officeDocument/2006/relationships/tags" Target="../tags/tag685.xml"/><Relationship Id="rId18" Type="http://schemas.openxmlformats.org/officeDocument/2006/relationships/tags" Target="../tags/tag684.xml"/><Relationship Id="rId17" Type="http://schemas.openxmlformats.org/officeDocument/2006/relationships/tags" Target="../tags/tag683.xml"/><Relationship Id="rId16" Type="http://schemas.openxmlformats.org/officeDocument/2006/relationships/tags" Target="../tags/tag682.xml"/><Relationship Id="rId15" Type="http://schemas.openxmlformats.org/officeDocument/2006/relationships/tags" Target="../tags/tag681.xml"/><Relationship Id="rId14" Type="http://schemas.openxmlformats.org/officeDocument/2006/relationships/tags" Target="../tags/tag680.xml"/><Relationship Id="rId13" Type="http://schemas.openxmlformats.org/officeDocument/2006/relationships/tags" Target="../tags/tag679.xml"/><Relationship Id="rId12" Type="http://schemas.openxmlformats.org/officeDocument/2006/relationships/tags" Target="../tags/tag678.xml"/><Relationship Id="rId11" Type="http://schemas.openxmlformats.org/officeDocument/2006/relationships/tags" Target="../tags/tag677.xml"/><Relationship Id="rId10" Type="http://schemas.openxmlformats.org/officeDocument/2006/relationships/image" Target="../media/image17.pn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tags" Target="../tags/tag58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694.xml"/><Relationship Id="rId7" Type="http://schemas.openxmlformats.org/officeDocument/2006/relationships/tags" Target="../tags/tag693.xml"/><Relationship Id="rId6" Type="http://schemas.openxmlformats.org/officeDocument/2006/relationships/tags" Target="../tags/tag692.xml"/><Relationship Id="rId5" Type="http://schemas.openxmlformats.org/officeDocument/2006/relationships/image" Target="../media/image11.png"/><Relationship Id="rId4" Type="http://schemas.openxmlformats.org/officeDocument/2006/relationships/tags" Target="../tags/tag691.xml"/><Relationship Id="rId3" Type="http://schemas.openxmlformats.org/officeDocument/2006/relationships/tags" Target="../tags/tag690.xml"/><Relationship Id="rId23" Type="http://schemas.openxmlformats.org/officeDocument/2006/relationships/slideLayout" Target="../slideLayouts/slideLayout7.xml"/><Relationship Id="rId22" Type="http://schemas.openxmlformats.org/officeDocument/2006/relationships/image" Target="../media/image45.png"/><Relationship Id="rId21" Type="http://schemas.openxmlformats.org/officeDocument/2006/relationships/tags" Target="../tags/tag706.xml"/><Relationship Id="rId20" Type="http://schemas.openxmlformats.org/officeDocument/2006/relationships/tags" Target="../tags/tag705.xml"/><Relationship Id="rId2" Type="http://schemas.openxmlformats.org/officeDocument/2006/relationships/image" Target="../media/image9.png"/><Relationship Id="rId19" Type="http://schemas.openxmlformats.org/officeDocument/2006/relationships/tags" Target="../tags/tag704.xml"/><Relationship Id="rId18" Type="http://schemas.openxmlformats.org/officeDocument/2006/relationships/tags" Target="../tags/tag703.xml"/><Relationship Id="rId17" Type="http://schemas.openxmlformats.org/officeDocument/2006/relationships/tags" Target="../tags/tag702.xml"/><Relationship Id="rId16" Type="http://schemas.openxmlformats.org/officeDocument/2006/relationships/tags" Target="../tags/tag701.xml"/><Relationship Id="rId15" Type="http://schemas.openxmlformats.org/officeDocument/2006/relationships/tags" Target="../tags/tag700.xml"/><Relationship Id="rId14" Type="http://schemas.openxmlformats.org/officeDocument/2006/relationships/tags" Target="../tags/tag699.xml"/><Relationship Id="rId13" Type="http://schemas.openxmlformats.org/officeDocument/2006/relationships/tags" Target="../tags/tag698.xml"/><Relationship Id="rId12" Type="http://schemas.openxmlformats.org/officeDocument/2006/relationships/tags" Target="../tags/tag697.xml"/><Relationship Id="rId11" Type="http://schemas.openxmlformats.org/officeDocument/2006/relationships/tags" Target="../tags/tag696.xml"/><Relationship Id="rId10" Type="http://schemas.openxmlformats.org/officeDocument/2006/relationships/tags" Target="../tags/tag695.xml"/><Relationship Id="rId1" Type="http://schemas.openxmlformats.org/officeDocument/2006/relationships/tags" Target="../tags/tag689.xml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tags" Target="../tags/tag712.xml"/><Relationship Id="rId8" Type="http://schemas.openxmlformats.org/officeDocument/2006/relationships/tags" Target="../tags/tag711.xml"/><Relationship Id="rId7" Type="http://schemas.openxmlformats.org/officeDocument/2006/relationships/tags" Target="../tags/tag710.xml"/><Relationship Id="rId6" Type="http://schemas.openxmlformats.org/officeDocument/2006/relationships/image" Target="../media/image17.png"/><Relationship Id="rId5" Type="http://schemas.openxmlformats.org/officeDocument/2006/relationships/tags" Target="../tags/tag709.xml"/><Relationship Id="rId4" Type="http://schemas.openxmlformats.org/officeDocument/2006/relationships/image" Target="../media/image11.png"/><Relationship Id="rId3" Type="http://schemas.openxmlformats.org/officeDocument/2006/relationships/tags" Target="../tags/tag708.xml"/><Relationship Id="rId2" Type="http://schemas.openxmlformats.org/officeDocument/2006/relationships/image" Target="../media/image9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5.png"/><Relationship Id="rId15" Type="http://schemas.openxmlformats.org/officeDocument/2006/relationships/tags" Target="../tags/tag718.xml"/><Relationship Id="rId14" Type="http://schemas.openxmlformats.org/officeDocument/2006/relationships/tags" Target="../tags/tag717.xml"/><Relationship Id="rId13" Type="http://schemas.openxmlformats.org/officeDocument/2006/relationships/tags" Target="../tags/tag716.xml"/><Relationship Id="rId12" Type="http://schemas.openxmlformats.org/officeDocument/2006/relationships/tags" Target="../tags/tag715.xml"/><Relationship Id="rId11" Type="http://schemas.openxmlformats.org/officeDocument/2006/relationships/tags" Target="../tags/tag714.xml"/><Relationship Id="rId10" Type="http://schemas.openxmlformats.org/officeDocument/2006/relationships/tags" Target="../tags/tag713.xml"/><Relationship Id="rId1" Type="http://schemas.openxmlformats.org/officeDocument/2006/relationships/tags" Target="../tags/tag707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724.xml"/><Relationship Id="rId7" Type="http://schemas.openxmlformats.org/officeDocument/2006/relationships/tags" Target="../tags/tag723.xml"/><Relationship Id="rId6" Type="http://schemas.openxmlformats.org/officeDocument/2006/relationships/tags" Target="../tags/tag722.xml"/><Relationship Id="rId5" Type="http://schemas.openxmlformats.org/officeDocument/2006/relationships/image" Target="../media/image11.png"/><Relationship Id="rId4" Type="http://schemas.openxmlformats.org/officeDocument/2006/relationships/tags" Target="../tags/tag721.xml"/><Relationship Id="rId3" Type="http://schemas.openxmlformats.org/officeDocument/2006/relationships/tags" Target="../tags/tag720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9" Type="http://schemas.openxmlformats.org/officeDocument/2006/relationships/image" Target="../media/image45.png"/><Relationship Id="rId18" Type="http://schemas.openxmlformats.org/officeDocument/2006/relationships/tags" Target="../tags/tag733.xml"/><Relationship Id="rId17" Type="http://schemas.openxmlformats.org/officeDocument/2006/relationships/tags" Target="../tags/tag732.xml"/><Relationship Id="rId16" Type="http://schemas.openxmlformats.org/officeDocument/2006/relationships/tags" Target="../tags/tag731.xml"/><Relationship Id="rId15" Type="http://schemas.openxmlformats.org/officeDocument/2006/relationships/tags" Target="../tags/tag730.xml"/><Relationship Id="rId14" Type="http://schemas.openxmlformats.org/officeDocument/2006/relationships/tags" Target="../tags/tag729.xml"/><Relationship Id="rId13" Type="http://schemas.openxmlformats.org/officeDocument/2006/relationships/tags" Target="../tags/tag728.xml"/><Relationship Id="rId12" Type="http://schemas.openxmlformats.org/officeDocument/2006/relationships/tags" Target="../tags/tag727.xml"/><Relationship Id="rId11" Type="http://schemas.openxmlformats.org/officeDocument/2006/relationships/tags" Target="../tags/tag726.xml"/><Relationship Id="rId10" Type="http://schemas.openxmlformats.org/officeDocument/2006/relationships/tags" Target="../tags/tag725.xml"/><Relationship Id="rId1" Type="http://schemas.openxmlformats.org/officeDocument/2006/relationships/tags" Target="../tags/tag719.xml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735.xml"/><Relationship Id="rId1" Type="http://schemas.openxmlformats.org/officeDocument/2006/relationships/tags" Target="../tags/tag734.xml"/></Relationships>
</file>

<file path=ppt/slides/_rels/slide4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tags" Target="../tags/tag741.xml"/><Relationship Id="rId7" Type="http://schemas.openxmlformats.org/officeDocument/2006/relationships/tags" Target="../tags/tag740.xml"/><Relationship Id="rId6" Type="http://schemas.openxmlformats.org/officeDocument/2006/relationships/tags" Target="../tags/tag739.xml"/><Relationship Id="rId5" Type="http://schemas.openxmlformats.org/officeDocument/2006/relationships/image" Target="../media/image11.png"/><Relationship Id="rId4" Type="http://schemas.openxmlformats.org/officeDocument/2006/relationships/tags" Target="../tags/tag738.xml"/><Relationship Id="rId3" Type="http://schemas.openxmlformats.org/officeDocument/2006/relationships/tags" Target="../tags/tag737.xml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9" Type="http://schemas.openxmlformats.org/officeDocument/2006/relationships/tags" Target="../tags/tag751.xml"/><Relationship Id="rId18" Type="http://schemas.openxmlformats.org/officeDocument/2006/relationships/tags" Target="../tags/tag750.xml"/><Relationship Id="rId17" Type="http://schemas.openxmlformats.org/officeDocument/2006/relationships/tags" Target="../tags/tag749.xml"/><Relationship Id="rId16" Type="http://schemas.openxmlformats.org/officeDocument/2006/relationships/tags" Target="../tags/tag748.xml"/><Relationship Id="rId15" Type="http://schemas.openxmlformats.org/officeDocument/2006/relationships/tags" Target="../tags/tag747.xml"/><Relationship Id="rId14" Type="http://schemas.openxmlformats.org/officeDocument/2006/relationships/tags" Target="../tags/tag746.xml"/><Relationship Id="rId13" Type="http://schemas.openxmlformats.org/officeDocument/2006/relationships/tags" Target="../tags/tag745.xml"/><Relationship Id="rId12" Type="http://schemas.openxmlformats.org/officeDocument/2006/relationships/tags" Target="../tags/tag744.xml"/><Relationship Id="rId11" Type="http://schemas.openxmlformats.org/officeDocument/2006/relationships/tags" Target="../tags/tag743.xml"/><Relationship Id="rId10" Type="http://schemas.openxmlformats.org/officeDocument/2006/relationships/tags" Target="../tags/tag742.xml"/><Relationship Id="rId1" Type="http://schemas.openxmlformats.org/officeDocument/2006/relationships/tags" Target="../tags/tag736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63.xml"/><Relationship Id="rId8" Type="http://schemas.openxmlformats.org/officeDocument/2006/relationships/tags" Target="../tags/tag62.xml"/><Relationship Id="rId7" Type="http://schemas.openxmlformats.org/officeDocument/2006/relationships/image" Target="../media/image12.svg"/><Relationship Id="rId6" Type="http://schemas.openxmlformats.org/officeDocument/2006/relationships/image" Target="../media/image11.png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image" Target="../media/image10.sv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9" Type="http://schemas.openxmlformats.org/officeDocument/2006/relationships/tags" Target="../tags/tag70.xml"/><Relationship Id="rId18" Type="http://schemas.openxmlformats.org/officeDocument/2006/relationships/image" Target="../media/image19.png"/><Relationship Id="rId17" Type="http://schemas.openxmlformats.org/officeDocument/2006/relationships/tags" Target="../tags/tag69.xml"/><Relationship Id="rId16" Type="http://schemas.openxmlformats.org/officeDocument/2006/relationships/tags" Target="../tags/tag68.xml"/><Relationship Id="rId15" Type="http://schemas.openxmlformats.org/officeDocument/2006/relationships/tags" Target="../tags/tag67.xml"/><Relationship Id="rId14" Type="http://schemas.openxmlformats.org/officeDocument/2006/relationships/tags" Target="../tags/tag66.xml"/><Relationship Id="rId13" Type="http://schemas.openxmlformats.org/officeDocument/2006/relationships/tags" Target="../tags/tag65.xml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tags" Target="../tags/tag64.xml"/><Relationship Id="rId1" Type="http://schemas.openxmlformats.org/officeDocument/2006/relationships/tags" Target="../tags/tag5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75.xml"/><Relationship Id="rId8" Type="http://schemas.openxmlformats.org/officeDocument/2006/relationships/tags" Target="../tags/tag74.xml"/><Relationship Id="rId7" Type="http://schemas.openxmlformats.org/officeDocument/2006/relationships/image" Target="../media/image12.svg"/><Relationship Id="rId6" Type="http://schemas.openxmlformats.org/officeDocument/2006/relationships/image" Target="../media/image11.png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3" Type="http://schemas.openxmlformats.org/officeDocument/2006/relationships/image" Target="../media/image10.svg"/><Relationship Id="rId20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9" Type="http://schemas.openxmlformats.org/officeDocument/2006/relationships/image" Target="../media/image20.png"/><Relationship Id="rId18" Type="http://schemas.openxmlformats.org/officeDocument/2006/relationships/tags" Target="../tags/tag82.xml"/><Relationship Id="rId17" Type="http://schemas.openxmlformats.org/officeDocument/2006/relationships/tags" Target="../tags/tag81.xml"/><Relationship Id="rId16" Type="http://schemas.openxmlformats.org/officeDocument/2006/relationships/tags" Target="../tags/tag80.xml"/><Relationship Id="rId15" Type="http://schemas.openxmlformats.org/officeDocument/2006/relationships/tags" Target="../tags/tag79.xml"/><Relationship Id="rId14" Type="http://schemas.openxmlformats.org/officeDocument/2006/relationships/tags" Target="../tags/tag78.xml"/><Relationship Id="rId13" Type="http://schemas.openxmlformats.org/officeDocument/2006/relationships/tags" Target="../tags/tag77.xml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tags" Target="../tags/tag76.xml"/><Relationship Id="rId1" Type="http://schemas.openxmlformats.org/officeDocument/2006/relationships/tags" Target="../tags/tag7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87.xml"/><Relationship Id="rId8" Type="http://schemas.openxmlformats.org/officeDocument/2006/relationships/tags" Target="../tags/tag86.xml"/><Relationship Id="rId7" Type="http://schemas.openxmlformats.org/officeDocument/2006/relationships/image" Target="../media/image12.svg"/><Relationship Id="rId6" Type="http://schemas.openxmlformats.org/officeDocument/2006/relationships/image" Target="../media/image11.png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1" Type="http://schemas.openxmlformats.org/officeDocument/2006/relationships/slideLayout" Target="../slideLayouts/slideLayout7.xml"/><Relationship Id="rId30" Type="http://schemas.openxmlformats.org/officeDocument/2006/relationships/tags" Target="../tags/tag105.xml"/><Relationship Id="rId3" Type="http://schemas.openxmlformats.org/officeDocument/2006/relationships/image" Target="../media/image10.svg"/><Relationship Id="rId29" Type="http://schemas.openxmlformats.org/officeDocument/2006/relationships/tags" Target="../tags/tag104.xml"/><Relationship Id="rId28" Type="http://schemas.openxmlformats.org/officeDocument/2006/relationships/tags" Target="../tags/tag103.xml"/><Relationship Id="rId27" Type="http://schemas.openxmlformats.org/officeDocument/2006/relationships/tags" Target="../tags/tag102.xml"/><Relationship Id="rId26" Type="http://schemas.openxmlformats.org/officeDocument/2006/relationships/tags" Target="../tags/tag101.xml"/><Relationship Id="rId25" Type="http://schemas.openxmlformats.org/officeDocument/2006/relationships/tags" Target="../tags/tag100.xml"/><Relationship Id="rId24" Type="http://schemas.openxmlformats.org/officeDocument/2006/relationships/tags" Target="../tags/tag99.xml"/><Relationship Id="rId23" Type="http://schemas.openxmlformats.org/officeDocument/2006/relationships/image" Target="../media/image21.png"/><Relationship Id="rId22" Type="http://schemas.openxmlformats.org/officeDocument/2006/relationships/tags" Target="../tags/tag98.xml"/><Relationship Id="rId21" Type="http://schemas.openxmlformats.org/officeDocument/2006/relationships/tags" Target="../tags/tag97.xml"/><Relationship Id="rId20" Type="http://schemas.openxmlformats.org/officeDocument/2006/relationships/tags" Target="../tags/tag96.xml"/><Relationship Id="rId2" Type="http://schemas.openxmlformats.org/officeDocument/2006/relationships/image" Target="../media/image9.png"/><Relationship Id="rId19" Type="http://schemas.openxmlformats.org/officeDocument/2006/relationships/tags" Target="../tags/tag95.xml"/><Relationship Id="rId18" Type="http://schemas.openxmlformats.org/officeDocument/2006/relationships/tags" Target="../tags/tag94.xml"/><Relationship Id="rId17" Type="http://schemas.openxmlformats.org/officeDocument/2006/relationships/tags" Target="../tags/tag93.xml"/><Relationship Id="rId16" Type="http://schemas.openxmlformats.org/officeDocument/2006/relationships/tags" Target="../tags/tag92.xml"/><Relationship Id="rId15" Type="http://schemas.openxmlformats.org/officeDocument/2006/relationships/tags" Target="../tags/tag91.xml"/><Relationship Id="rId14" Type="http://schemas.openxmlformats.org/officeDocument/2006/relationships/tags" Target="../tags/tag90.xml"/><Relationship Id="rId13" Type="http://schemas.openxmlformats.org/officeDocument/2006/relationships/tags" Target="../tags/tag89.xml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tags" Target="../tags/tag88.xml"/><Relationship Id="rId1" Type="http://schemas.openxmlformats.org/officeDocument/2006/relationships/tags" Target="../tags/tag8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image" Target="../media/image12.svg"/><Relationship Id="rId6" Type="http://schemas.openxmlformats.org/officeDocument/2006/relationships/image" Target="../media/image11.png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7" Type="http://schemas.openxmlformats.org/officeDocument/2006/relationships/slideLayout" Target="../slideLayouts/slideLayout7.xml"/><Relationship Id="rId36" Type="http://schemas.openxmlformats.org/officeDocument/2006/relationships/tags" Target="../tags/tag131.xml"/><Relationship Id="rId35" Type="http://schemas.openxmlformats.org/officeDocument/2006/relationships/image" Target="../media/image25.png"/><Relationship Id="rId34" Type="http://schemas.openxmlformats.org/officeDocument/2006/relationships/tags" Target="../tags/tag130.xml"/><Relationship Id="rId33" Type="http://schemas.openxmlformats.org/officeDocument/2006/relationships/tags" Target="../tags/tag129.xml"/><Relationship Id="rId32" Type="http://schemas.openxmlformats.org/officeDocument/2006/relationships/tags" Target="../tags/tag128.xml"/><Relationship Id="rId31" Type="http://schemas.openxmlformats.org/officeDocument/2006/relationships/tags" Target="../tags/tag127.xml"/><Relationship Id="rId30" Type="http://schemas.openxmlformats.org/officeDocument/2006/relationships/image" Target="../media/image24.jpeg"/><Relationship Id="rId3" Type="http://schemas.openxmlformats.org/officeDocument/2006/relationships/image" Target="../media/image10.svg"/><Relationship Id="rId29" Type="http://schemas.openxmlformats.org/officeDocument/2006/relationships/tags" Target="../tags/tag126.xml"/><Relationship Id="rId28" Type="http://schemas.openxmlformats.org/officeDocument/2006/relationships/tags" Target="../tags/tag125.xml"/><Relationship Id="rId27" Type="http://schemas.openxmlformats.org/officeDocument/2006/relationships/tags" Target="../tags/tag124.xml"/><Relationship Id="rId26" Type="http://schemas.openxmlformats.org/officeDocument/2006/relationships/image" Target="../media/image23.jpeg"/><Relationship Id="rId25" Type="http://schemas.openxmlformats.org/officeDocument/2006/relationships/tags" Target="../tags/tag123.xml"/><Relationship Id="rId24" Type="http://schemas.openxmlformats.org/officeDocument/2006/relationships/tags" Target="../tags/tag122.xml"/><Relationship Id="rId23" Type="http://schemas.openxmlformats.org/officeDocument/2006/relationships/tags" Target="../tags/tag121.xml"/><Relationship Id="rId22" Type="http://schemas.openxmlformats.org/officeDocument/2006/relationships/image" Target="../media/image22.jpeg"/><Relationship Id="rId21" Type="http://schemas.openxmlformats.org/officeDocument/2006/relationships/tags" Target="../tags/tag120.xml"/><Relationship Id="rId20" Type="http://schemas.openxmlformats.org/officeDocument/2006/relationships/tags" Target="../tags/tag119.xml"/><Relationship Id="rId2" Type="http://schemas.openxmlformats.org/officeDocument/2006/relationships/image" Target="../media/image9.png"/><Relationship Id="rId19" Type="http://schemas.openxmlformats.org/officeDocument/2006/relationships/tags" Target="../tags/tag118.xml"/><Relationship Id="rId18" Type="http://schemas.openxmlformats.org/officeDocument/2006/relationships/tags" Target="../tags/tag117.xml"/><Relationship Id="rId17" Type="http://schemas.openxmlformats.org/officeDocument/2006/relationships/tags" Target="../tags/tag116.xml"/><Relationship Id="rId16" Type="http://schemas.openxmlformats.org/officeDocument/2006/relationships/tags" Target="../tags/tag115.xml"/><Relationship Id="rId15" Type="http://schemas.openxmlformats.org/officeDocument/2006/relationships/tags" Target="../tags/tag114.xml"/><Relationship Id="rId14" Type="http://schemas.openxmlformats.org/officeDocument/2006/relationships/tags" Target="../tags/tag113.xml"/><Relationship Id="rId13" Type="http://schemas.openxmlformats.org/officeDocument/2006/relationships/tags" Target="../tags/tag112.xml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tags" Target="../tags/tag111.xml"/><Relationship Id="rId1" Type="http://schemas.openxmlformats.org/officeDocument/2006/relationships/tags" Target="../tags/tag106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36.xml"/><Relationship Id="rId8" Type="http://schemas.openxmlformats.org/officeDocument/2006/relationships/tags" Target="../tags/tag135.xml"/><Relationship Id="rId7" Type="http://schemas.openxmlformats.org/officeDocument/2006/relationships/image" Target="../media/image12.svg"/><Relationship Id="rId6" Type="http://schemas.openxmlformats.org/officeDocument/2006/relationships/image" Target="../media/image11.png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image" Target="../media/image10.svg"/><Relationship Id="rId26" Type="http://schemas.openxmlformats.org/officeDocument/2006/relationships/slideLayout" Target="../slideLayouts/slideLayout7.xml"/><Relationship Id="rId25" Type="http://schemas.openxmlformats.org/officeDocument/2006/relationships/image" Target="../media/image26.png"/><Relationship Id="rId24" Type="http://schemas.openxmlformats.org/officeDocument/2006/relationships/tags" Target="../tags/tag149.xml"/><Relationship Id="rId23" Type="http://schemas.openxmlformats.org/officeDocument/2006/relationships/tags" Target="../tags/tag148.xml"/><Relationship Id="rId22" Type="http://schemas.openxmlformats.org/officeDocument/2006/relationships/tags" Target="../tags/tag147.xml"/><Relationship Id="rId21" Type="http://schemas.openxmlformats.org/officeDocument/2006/relationships/tags" Target="../tags/tag146.xml"/><Relationship Id="rId20" Type="http://schemas.openxmlformats.org/officeDocument/2006/relationships/tags" Target="../tags/tag145.xml"/><Relationship Id="rId2" Type="http://schemas.openxmlformats.org/officeDocument/2006/relationships/image" Target="../media/image9.png"/><Relationship Id="rId19" Type="http://schemas.openxmlformats.org/officeDocument/2006/relationships/tags" Target="../tags/tag144.xml"/><Relationship Id="rId18" Type="http://schemas.openxmlformats.org/officeDocument/2006/relationships/tags" Target="../tags/tag143.xml"/><Relationship Id="rId17" Type="http://schemas.openxmlformats.org/officeDocument/2006/relationships/tags" Target="../tags/tag142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tags" Target="../tags/tag138.xml"/><Relationship Id="rId12" Type="http://schemas.openxmlformats.org/officeDocument/2006/relationships/image" Target="../media/image18.svg"/><Relationship Id="rId11" Type="http://schemas.openxmlformats.org/officeDocument/2006/relationships/image" Target="../media/image17.png"/><Relationship Id="rId10" Type="http://schemas.openxmlformats.org/officeDocument/2006/relationships/tags" Target="../tags/tag137.xml"/><Relationship Id="rId1" Type="http://schemas.openxmlformats.org/officeDocument/2006/relationships/tags" Target="../tags/tag1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3"/>
          <p:cNvGrpSpPr/>
          <p:nvPr/>
        </p:nvGrpSpPr>
        <p:grpSpPr>
          <a:xfrm rot="5400000">
            <a:off x="3322767" y="3851101"/>
            <a:ext cx="5060162" cy="5060162"/>
            <a:chOff x="0" y="0"/>
            <a:chExt cx="812800" cy="812800"/>
          </a:xfrm>
        </p:grpSpPr>
        <p:sp>
          <p:nvSpPr>
            <p:cNvPr id="27" name="Freeform 4"/>
            <p:cNvSpPr/>
            <p:nvPr>
              <p:custDataLst>
                <p:tags r:id="rId1"/>
              </p:custDataLst>
            </p:nvPr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6FFB1"/>
            </a:solidFill>
            <a:ln>
              <a:noFill/>
            </a:ln>
          </p:spPr>
        </p:sp>
        <p:sp>
          <p:nvSpPr>
            <p:cNvPr id="28" name="TextBox 5"/>
            <p:cNvSpPr txBox="1"/>
            <p:nvPr>
              <p:custDataLst>
                <p:tags r:id="rId2"/>
              </p:custDataLst>
            </p:nvPr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0350" tIns="30350" rIns="30350" bIns="30350" rtlCol="0" anchor="ctr"/>
            <a:p>
              <a:pPr algn="ctr">
                <a:lnSpc>
                  <a:spcPts val="2520"/>
                </a:lnSpc>
              </a:pPr>
              <a:endParaRPr sz="1135"/>
            </a:p>
          </p:txBody>
        </p:sp>
      </p:grpSp>
      <p:pic>
        <p:nvPicPr>
          <p:cNvPr id="29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alphaModFix amt="52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34229" r="38927" b="30037"/>
          <a:stretch>
            <a:fillRect/>
          </a:stretch>
        </p:blipFill>
        <p:spPr>
          <a:xfrm>
            <a:off x="45236" y="8900287"/>
            <a:ext cx="11474614" cy="4932751"/>
          </a:xfrm>
          <a:prstGeom prst="rect">
            <a:avLst/>
          </a:prstGeom>
        </p:spPr>
      </p:pic>
      <p:sp>
        <p:nvSpPr>
          <p:cNvPr id="71" name="矩形 70"/>
          <p:cNvSpPr/>
          <p:nvPr>
            <p:custDataLst>
              <p:tags r:id="rId6"/>
            </p:custDataLst>
          </p:nvPr>
        </p:nvSpPr>
        <p:spPr>
          <a:xfrm>
            <a:off x="-31115" y="-3175"/>
            <a:ext cx="11519535" cy="14102080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 w="508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25"/>
          </a:p>
        </p:txBody>
      </p:sp>
      <p:pic>
        <p:nvPicPr>
          <p:cNvPr id="40" name="Pictur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3321900" y="5023191"/>
            <a:ext cx="4689077" cy="125042"/>
          </a:xfrm>
          <a:prstGeom prst="rect">
            <a:avLst/>
          </a:prstGeom>
        </p:spPr>
      </p:pic>
      <p:sp>
        <p:nvSpPr>
          <p:cNvPr id="41" name="文本框 40"/>
          <p:cNvSpPr txBox="1"/>
          <p:nvPr>
            <p:custDataLst>
              <p:tags r:id="rId10"/>
            </p:custDataLst>
          </p:nvPr>
        </p:nvSpPr>
        <p:spPr>
          <a:xfrm>
            <a:off x="2991402" y="3763524"/>
            <a:ext cx="553739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en-US" altLang="zh-CN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ea typeface="造字工房尚雅（非商用）常规体" pitchFamily="50" charset="-122"/>
                <a:cs typeface="+mn-lt"/>
              </a:rPr>
              <a:t>0</a:t>
            </a:r>
            <a:r>
              <a:rPr lang="zh-CN" altLang="en-US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ea typeface="造字工房尚雅（非商用）常规体" pitchFamily="50" charset="-122"/>
                <a:cs typeface="+mn-lt"/>
              </a:rPr>
              <a:t>基础学习</a:t>
            </a:r>
            <a:endParaRPr lang="zh-CN" altLang="en-US" sz="6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ea typeface="造字工房尚雅（非商用）常规体" pitchFamily="50" charset="-122"/>
              <a:cs typeface="+mn-lt"/>
            </a:endParaRPr>
          </a:p>
        </p:txBody>
      </p:sp>
      <p:sp>
        <p:nvSpPr>
          <p:cNvPr id="42" name="文本框 41"/>
          <p:cNvSpPr txBox="1"/>
          <p:nvPr>
            <p:custDataLst>
              <p:tags r:id="rId11"/>
            </p:custDataLst>
          </p:nvPr>
        </p:nvSpPr>
        <p:spPr>
          <a:xfrm>
            <a:off x="3091292" y="1845877"/>
            <a:ext cx="5337657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8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anose="020B0503020204020204" charset="-122"/>
                <a:cs typeface="Aparajita" panose="020B0604020202020204" pitchFamily="34" charset="0"/>
              </a:rPr>
              <a:t>抖音小店</a:t>
            </a:r>
            <a:endParaRPr lang="zh-CN" altLang="en-US" sz="8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anose="020B0503020204020204" charset="-122"/>
              <a:cs typeface="Aparajita" panose="020B0604020202020204" pitchFamily="34" charset="0"/>
            </a:endParaRPr>
          </a:p>
        </p:txBody>
      </p:sp>
      <p:sp>
        <p:nvSpPr>
          <p:cNvPr id="43" name="文本框 42"/>
          <p:cNvSpPr txBox="1"/>
          <p:nvPr>
            <p:custDataLst>
              <p:tags r:id="rId12"/>
            </p:custDataLst>
          </p:nvPr>
        </p:nvSpPr>
        <p:spPr>
          <a:xfrm>
            <a:off x="1903272" y="5375352"/>
            <a:ext cx="7839187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造字工房尚雅（非商用）常规体" pitchFamily="50" charset="-122"/>
              </a:rPr>
              <a:t>不直播</a:t>
            </a:r>
            <a:endParaRPr lang="zh-CN" alt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造字工房尚雅（非商用）常规体" pitchFamily="50" charset="-122"/>
            </a:endParaRPr>
          </a:p>
          <a:p>
            <a:pPr algn="dist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造字工房尚雅（非商用）常规体" pitchFamily="50" charset="-122"/>
              </a:rPr>
              <a:t>不拍视频</a:t>
            </a:r>
            <a:endParaRPr lang="zh-CN" alt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造字工房尚雅（非商用）常规体" pitchFamily="50" charset="-122"/>
            </a:endParaRPr>
          </a:p>
          <a:p>
            <a:pPr algn="dist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造字工房尚雅（非商用）常规体" pitchFamily="50" charset="-122"/>
              </a:rPr>
              <a:t>无需粉丝</a:t>
            </a:r>
            <a:endParaRPr lang="zh-CN" alt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造字工房尚雅（非商用）常规体" pitchFamily="50" charset="-122"/>
            </a:endParaRPr>
          </a:p>
          <a:p>
            <a:pPr algn="dist"/>
            <a:r>
              <a:rPr lang="zh-CN" altLang="en-US" sz="6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造字工房尚雅（非商用）常规体" pitchFamily="50" charset="-122"/>
              </a:rPr>
              <a:t>无需囤货</a:t>
            </a:r>
            <a:endParaRPr lang="zh-CN" altLang="en-US" sz="6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造字工房尚雅（非商用）常规体" pitchFamily="50" charset="-122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5522504" y="9679398"/>
            <a:ext cx="459977" cy="23514"/>
            <a:chOff x="5109882" y="6481482"/>
            <a:chExt cx="894326" cy="4571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3" name="组合 62"/>
            <p:cNvGrpSpPr/>
            <p:nvPr/>
          </p:nvGrpSpPr>
          <p:grpSpPr>
            <a:xfrm>
              <a:off x="5109882" y="6481482"/>
              <a:ext cx="333345" cy="45719"/>
              <a:chOff x="5109882" y="6481482"/>
              <a:chExt cx="333345" cy="45719"/>
            </a:xfrm>
          </p:grpSpPr>
          <p:sp>
            <p:nvSpPr>
              <p:cNvPr id="64" name="椭圆 63"/>
              <p:cNvSpPr/>
              <p:nvPr>
                <p:custDataLst>
                  <p:tags r:id="rId13"/>
                </p:custDataLst>
              </p:nvPr>
            </p:nvSpPr>
            <p:spPr>
              <a:xfrm>
                <a:off x="5109882" y="648148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25"/>
              </a:p>
            </p:txBody>
          </p:sp>
          <p:sp>
            <p:nvSpPr>
              <p:cNvPr id="65" name="椭圆 64"/>
              <p:cNvSpPr/>
              <p:nvPr>
                <p:custDataLst>
                  <p:tags r:id="rId14"/>
                </p:custDataLst>
              </p:nvPr>
            </p:nvSpPr>
            <p:spPr>
              <a:xfrm>
                <a:off x="5253695" y="648148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25"/>
              </a:p>
            </p:txBody>
          </p:sp>
          <p:sp>
            <p:nvSpPr>
              <p:cNvPr id="66" name="椭圆 65"/>
              <p:cNvSpPr/>
              <p:nvPr>
                <p:custDataLst>
                  <p:tags r:id="rId15"/>
                </p:custDataLst>
              </p:nvPr>
            </p:nvSpPr>
            <p:spPr>
              <a:xfrm>
                <a:off x="5397508" y="648148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25"/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5670863" y="6481482"/>
              <a:ext cx="333345" cy="45719"/>
              <a:chOff x="5109882" y="6481482"/>
              <a:chExt cx="333345" cy="45719"/>
            </a:xfrm>
          </p:grpSpPr>
          <p:sp>
            <p:nvSpPr>
              <p:cNvPr id="68" name="椭圆 67"/>
              <p:cNvSpPr/>
              <p:nvPr>
                <p:custDataLst>
                  <p:tags r:id="rId16"/>
                </p:custDataLst>
              </p:nvPr>
            </p:nvSpPr>
            <p:spPr>
              <a:xfrm>
                <a:off x="5109882" y="648148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25"/>
              </a:p>
            </p:txBody>
          </p:sp>
          <p:sp>
            <p:nvSpPr>
              <p:cNvPr id="69" name="椭圆 68"/>
              <p:cNvSpPr/>
              <p:nvPr>
                <p:custDataLst>
                  <p:tags r:id="rId17"/>
                </p:custDataLst>
              </p:nvPr>
            </p:nvSpPr>
            <p:spPr>
              <a:xfrm>
                <a:off x="5253695" y="648148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25"/>
              </a:p>
            </p:txBody>
          </p:sp>
          <p:sp>
            <p:nvSpPr>
              <p:cNvPr id="70" name="椭圆 69"/>
              <p:cNvSpPr/>
              <p:nvPr>
                <p:custDataLst>
                  <p:tags r:id="rId18"/>
                </p:custDataLst>
              </p:nvPr>
            </p:nvSpPr>
            <p:spPr>
              <a:xfrm>
                <a:off x="5397508" y="6481482"/>
                <a:ext cx="45719" cy="45719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925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71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>
            <p:custDataLst>
              <p:tags r:id="rId1"/>
            </p:custDataLst>
          </p:nvPr>
        </p:nvSpPr>
        <p:spPr>
          <a:xfrm>
            <a:off x="45085" y="16510"/>
            <a:ext cx="11519535" cy="13663295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 w="508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25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700000">
            <a:off x="2000833" y="6051953"/>
            <a:ext cx="1530572" cy="15305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360479" y="5445838"/>
            <a:ext cx="808367" cy="1924078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7230"/>
              </a:lnSpc>
            </a:pPr>
            <a:r>
              <a:rPr lang="en-US" sz="9605">
                <a:solidFill>
                  <a:srgbClr val="FFFFFF"/>
                </a:solidFill>
                <a:latin typeface="字由点字刻宋 Bold"/>
              </a:rPr>
              <a:t>2</a:t>
            </a:r>
            <a:endParaRPr lang="en-US" sz="9605">
              <a:solidFill>
                <a:srgbClr val="FFFFFF"/>
              </a:solidFill>
              <a:latin typeface="字由点字刻宋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235661" y="5697302"/>
            <a:ext cx="5903045" cy="1672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045"/>
              </a:lnSpc>
            </a:pPr>
            <a:r>
              <a:rPr lang="zh-CN" altLang="en-US" sz="5870">
                <a:solidFill>
                  <a:srgbClr val="FFFFFF"/>
                </a:solidFill>
                <a:ea typeface="字由点字典黑 65J" panose="00020600040101010101" charset="-122"/>
              </a:rPr>
              <a:t>怎么找货拿货</a:t>
            </a:r>
            <a:endParaRPr lang="zh-CN" altLang="en-US" sz="5870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  <p:sp>
        <p:nvSpPr>
          <p:cNvPr id="4" name="PA_矩形 29"/>
          <p:cNvSpPr/>
          <p:nvPr>
            <p:custDataLst>
              <p:tags r:id="rId3"/>
            </p:custDataLst>
          </p:nvPr>
        </p:nvSpPr>
        <p:spPr>
          <a:xfrm>
            <a:off x="143510" y="3030220"/>
            <a:ext cx="11278235" cy="922020"/>
          </a:xfrm>
          <a:prstGeom prst="rect">
            <a:avLst/>
          </a:prstGeom>
          <a:noFill/>
          <a:ln>
            <a:solidFill>
              <a:srgbClr val="2D6E59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p>
            <a:pPr algn="ctr"/>
            <a:r>
              <a:rPr lang="zh-CN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做电商，不用囤货！！！</a:t>
            </a:r>
            <a:endParaRPr lang="zh-CN" alt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6" name="PA_矩形 29"/>
          <p:cNvSpPr/>
          <p:nvPr>
            <p:custDataLst>
              <p:tags r:id="rId4"/>
            </p:custDataLst>
          </p:nvPr>
        </p:nvSpPr>
        <p:spPr>
          <a:xfrm>
            <a:off x="1340019" y="8940928"/>
            <a:ext cx="8894572" cy="255333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en-US" altLang="zh-CN" sz="32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1.</a:t>
            </a:r>
            <a:r>
              <a:rPr lang="zh-CN" altLang="en-US" sz="32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怎么找到真正的厂家？</a:t>
            </a:r>
            <a:endParaRPr lang="zh-CN" altLang="en-US" sz="3200" b="1" dirty="0">
              <a:solidFill>
                <a:srgbClr val="33AB78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+mn-ea"/>
            </a:endParaRPr>
          </a:p>
          <a:p>
            <a:pPr algn="ctr"/>
            <a:r>
              <a:rPr lang="en-US" altLang="zh-CN" sz="32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2.</a:t>
            </a:r>
            <a:r>
              <a:rPr lang="zh-CN" altLang="en-US" sz="32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发货，订单对接的流程？</a:t>
            </a:r>
            <a:endParaRPr lang="zh-CN" altLang="en-US" sz="3200" b="1" dirty="0">
              <a:solidFill>
                <a:srgbClr val="33AB78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+mn-ea"/>
            </a:endParaRPr>
          </a:p>
          <a:p>
            <a:pPr algn="ctr"/>
            <a:r>
              <a:rPr lang="en-US" altLang="zh-CN" sz="32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3.</a:t>
            </a:r>
            <a:r>
              <a:rPr lang="zh-CN" altLang="en-US" sz="32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如何压价格，一件代发？</a:t>
            </a:r>
            <a:endParaRPr lang="zh-CN" altLang="en-US" sz="3200" b="1" dirty="0">
              <a:solidFill>
                <a:srgbClr val="33AB78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+mn-ea"/>
            </a:endParaRPr>
          </a:p>
          <a:p>
            <a:pPr algn="ctr"/>
            <a:r>
              <a:rPr lang="en-US" altLang="zh-CN" sz="32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4.</a:t>
            </a:r>
            <a:r>
              <a:rPr lang="zh-CN" altLang="en-US" sz="32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Open Sans" panose="020B0606030504020204" pitchFamily="34" charset="0"/>
                <a:sym typeface="+mn-ea"/>
              </a:rPr>
              <a:t>客户出现退款如何处理？</a:t>
            </a:r>
            <a:endParaRPr lang="zh-CN" altLang="en-US" sz="3200" b="1" dirty="0">
              <a:solidFill>
                <a:srgbClr val="33AB78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+mn-ea"/>
            </a:endParaRPr>
          </a:p>
          <a:p>
            <a:pPr algn="ctr"/>
            <a:endParaRPr lang="zh-CN" altLang="en-US" sz="3200" b="1" dirty="0">
              <a:solidFill>
                <a:srgbClr val="33AB78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微软雅黑" panose="020B0503020204020204" charset="-122"/>
              <a:ea typeface="微软雅黑" panose="020B0503020204020204" charset="-122"/>
              <a:cs typeface="Open Sans" panose="020B060603050402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75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75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1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369090" y="3940866"/>
            <a:ext cx="3350943" cy="8639934"/>
            <a:chOff x="966470" y="2133600"/>
            <a:chExt cx="3400425" cy="3311526"/>
          </a:xfrm>
          <a:solidFill>
            <a:schemeClr val="accent3">
              <a:lumMod val="75000"/>
            </a:schemeClr>
          </a:solidFill>
        </p:grpSpPr>
        <p:sp>
          <p:nvSpPr>
            <p:cNvPr id="27" name="任意多边形 26"/>
            <p:cNvSpPr/>
            <p:nvPr>
              <p:custDataLst>
                <p:tags r:id="rId16"/>
              </p:custDataLst>
            </p:nvPr>
          </p:nvSpPr>
          <p:spPr>
            <a:xfrm>
              <a:off x="1333500" y="2133600"/>
              <a:ext cx="2654300" cy="3311526"/>
            </a:xfrm>
            <a:custGeom>
              <a:avLst/>
              <a:gdLst>
                <a:gd name="connsiteX0" fmla="*/ 0 w 2654300"/>
                <a:gd name="connsiteY0" fmla="*/ 2493963 h 3311526"/>
                <a:gd name="connsiteX1" fmla="*/ 67207 w 2654300"/>
                <a:gd name="connsiteY1" fmla="*/ 2493963 h 3311526"/>
                <a:gd name="connsiteX2" fmla="*/ 67207 w 2654300"/>
                <a:gd name="connsiteY2" fmla="*/ 3244319 h 3311526"/>
                <a:gd name="connsiteX3" fmla="*/ 2587093 w 2654300"/>
                <a:gd name="connsiteY3" fmla="*/ 3244319 h 3311526"/>
                <a:gd name="connsiteX4" fmla="*/ 2587093 w 2654300"/>
                <a:gd name="connsiteY4" fmla="*/ 2493963 h 3311526"/>
                <a:gd name="connsiteX5" fmla="*/ 2654300 w 2654300"/>
                <a:gd name="connsiteY5" fmla="*/ 2493963 h 3311526"/>
                <a:gd name="connsiteX6" fmla="*/ 2654300 w 2654300"/>
                <a:gd name="connsiteY6" fmla="*/ 3311526 h 3311526"/>
                <a:gd name="connsiteX7" fmla="*/ 0 w 2654300"/>
                <a:gd name="connsiteY7" fmla="*/ 3311526 h 3311526"/>
                <a:gd name="connsiteX8" fmla="*/ 0 w 2654300"/>
                <a:gd name="connsiteY8" fmla="*/ 0 h 3311526"/>
                <a:gd name="connsiteX9" fmla="*/ 2654300 w 2654300"/>
                <a:gd name="connsiteY9" fmla="*/ 0 h 3311526"/>
                <a:gd name="connsiteX10" fmla="*/ 2654300 w 2654300"/>
                <a:gd name="connsiteY10" fmla="*/ 817563 h 3311526"/>
                <a:gd name="connsiteX11" fmla="*/ 2587093 w 2654300"/>
                <a:gd name="connsiteY11" fmla="*/ 817563 h 3311526"/>
                <a:gd name="connsiteX12" fmla="*/ 2587093 w 2654300"/>
                <a:gd name="connsiteY12" fmla="*/ 67207 h 3311526"/>
                <a:gd name="connsiteX13" fmla="*/ 67207 w 2654300"/>
                <a:gd name="connsiteY13" fmla="*/ 67207 h 3311526"/>
                <a:gd name="connsiteX14" fmla="*/ 67207 w 2654300"/>
                <a:gd name="connsiteY14" fmla="*/ 817563 h 3311526"/>
                <a:gd name="connsiteX15" fmla="*/ 0 w 2654300"/>
                <a:gd name="connsiteY15" fmla="*/ 817563 h 331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54300" h="3311526">
                  <a:moveTo>
                    <a:pt x="0" y="2493963"/>
                  </a:moveTo>
                  <a:lnTo>
                    <a:pt x="67207" y="2493963"/>
                  </a:lnTo>
                  <a:lnTo>
                    <a:pt x="67207" y="3244319"/>
                  </a:lnTo>
                  <a:lnTo>
                    <a:pt x="2587093" y="3244319"/>
                  </a:lnTo>
                  <a:lnTo>
                    <a:pt x="2587093" y="2493963"/>
                  </a:lnTo>
                  <a:lnTo>
                    <a:pt x="2654300" y="2493963"/>
                  </a:lnTo>
                  <a:lnTo>
                    <a:pt x="2654300" y="3311526"/>
                  </a:lnTo>
                  <a:lnTo>
                    <a:pt x="0" y="3311526"/>
                  </a:lnTo>
                  <a:close/>
                  <a:moveTo>
                    <a:pt x="0" y="0"/>
                  </a:moveTo>
                  <a:lnTo>
                    <a:pt x="2654300" y="0"/>
                  </a:lnTo>
                  <a:lnTo>
                    <a:pt x="2654300" y="817563"/>
                  </a:lnTo>
                  <a:lnTo>
                    <a:pt x="2587093" y="817563"/>
                  </a:lnTo>
                  <a:lnTo>
                    <a:pt x="2587093" y="67207"/>
                  </a:lnTo>
                  <a:lnTo>
                    <a:pt x="67207" y="67207"/>
                  </a:lnTo>
                  <a:lnTo>
                    <a:pt x="67207" y="817563"/>
                  </a:lnTo>
                  <a:lnTo>
                    <a:pt x="0" y="8175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695">
                <a:solidFill>
                  <a:srgbClr val="33AB78"/>
                </a:solidFill>
              </a:endParaRPr>
            </a:p>
          </p:txBody>
        </p:sp>
        <p:sp>
          <p:nvSpPr>
            <p:cNvPr id="28" name="椭圆 38"/>
            <p:cNvSpPr/>
            <p:nvPr>
              <p:custDataLst>
                <p:tags r:id="rId17"/>
              </p:custDataLst>
            </p:nvPr>
          </p:nvSpPr>
          <p:spPr>
            <a:xfrm>
              <a:off x="2150207" y="2502332"/>
              <a:ext cx="994288" cy="355589"/>
            </a:xfrm>
            <a:custGeom>
              <a:avLst/>
              <a:gdLst>
                <a:gd name="connsiteX0" fmla="*/ 414666 w 606487"/>
                <a:gd name="connsiteY0" fmla="*/ 244368 h 605592"/>
                <a:gd name="connsiteX1" fmla="*/ 440469 w 606487"/>
                <a:gd name="connsiteY1" fmla="*/ 270042 h 605592"/>
                <a:gd name="connsiteX2" fmla="*/ 440469 w 606487"/>
                <a:gd name="connsiteY2" fmla="*/ 381912 h 605592"/>
                <a:gd name="connsiteX3" fmla="*/ 414666 w 606487"/>
                <a:gd name="connsiteY3" fmla="*/ 407586 h 605592"/>
                <a:gd name="connsiteX4" fmla="*/ 388956 w 606487"/>
                <a:gd name="connsiteY4" fmla="*/ 381912 h 605592"/>
                <a:gd name="connsiteX5" fmla="*/ 388956 w 606487"/>
                <a:gd name="connsiteY5" fmla="*/ 270042 h 605592"/>
                <a:gd name="connsiteX6" fmla="*/ 414666 w 606487"/>
                <a:gd name="connsiteY6" fmla="*/ 244368 h 605592"/>
                <a:gd name="connsiteX7" fmla="*/ 302702 w 606487"/>
                <a:gd name="connsiteY7" fmla="*/ 167240 h 605592"/>
                <a:gd name="connsiteX8" fmla="*/ 328412 w 606487"/>
                <a:gd name="connsiteY8" fmla="*/ 192915 h 605592"/>
                <a:gd name="connsiteX9" fmla="*/ 328412 w 606487"/>
                <a:gd name="connsiteY9" fmla="*/ 381911 h 605592"/>
                <a:gd name="connsiteX10" fmla="*/ 302702 w 606487"/>
                <a:gd name="connsiteY10" fmla="*/ 407586 h 605592"/>
                <a:gd name="connsiteX11" fmla="*/ 276899 w 606487"/>
                <a:gd name="connsiteY11" fmla="*/ 381911 h 605592"/>
                <a:gd name="connsiteX12" fmla="*/ 276899 w 606487"/>
                <a:gd name="connsiteY12" fmla="*/ 192915 h 605592"/>
                <a:gd name="connsiteX13" fmla="*/ 302702 w 606487"/>
                <a:gd name="connsiteY13" fmla="*/ 167240 h 605592"/>
                <a:gd name="connsiteX14" fmla="*/ 190632 w 606487"/>
                <a:gd name="connsiteY14" fmla="*/ 107965 h 605592"/>
                <a:gd name="connsiteX15" fmla="*/ 216353 w 606487"/>
                <a:gd name="connsiteY15" fmla="*/ 133737 h 605592"/>
                <a:gd name="connsiteX16" fmla="*/ 216353 w 606487"/>
                <a:gd name="connsiteY16" fmla="*/ 381907 h 605592"/>
                <a:gd name="connsiteX17" fmla="*/ 190632 w 606487"/>
                <a:gd name="connsiteY17" fmla="*/ 407586 h 605592"/>
                <a:gd name="connsiteX18" fmla="*/ 164911 w 606487"/>
                <a:gd name="connsiteY18" fmla="*/ 381907 h 605592"/>
                <a:gd name="connsiteX19" fmla="*/ 164911 w 606487"/>
                <a:gd name="connsiteY19" fmla="*/ 133737 h 605592"/>
                <a:gd name="connsiteX20" fmla="*/ 190632 w 606487"/>
                <a:gd name="connsiteY20" fmla="*/ 107965 h 605592"/>
                <a:gd name="connsiteX21" fmla="*/ 86256 w 606487"/>
                <a:gd name="connsiteY21" fmla="*/ 51447 h 605592"/>
                <a:gd name="connsiteX22" fmla="*/ 86256 w 606487"/>
                <a:gd name="connsiteY22" fmla="*/ 464229 h 605592"/>
                <a:gd name="connsiteX23" fmla="*/ 517724 w 606487"/>
                <a:gd name="connsiteY23" fmla="*/ 464229 h 605592"/>
                <a:gd name="connsiteX24" fmla="*/ 517724 w 606487"/>
                <a:gd name="connsiteY24" fmla="*/ 51447 h 605592"/>
                <a:gd name="connsiteX25" fmla="*/ 25719 w 606487"/>
                <a:gd name="connsiteY25" fmla="*/ 0 h 605592"/>
                <a:gd name="connsiteX26" fmla="*/ 580861 w 606487"/>
                <a:gd name="connsiteY26" fmla="*/ 0 h 605592"/>
                <a:gd name="connsiteX27" fmla="*/ 606487 w 606487"/>
                <a:gd name="connsiteY27" fmla="*/ 25677 h 605592"/>
                <a:gd name="connsiteX28" fmla="*/ 579468 w 606487"/>
                <a:gd name="connsiteY28" fmla="*/ 51447 h 605592"/>
                <a:gd name="connsiteX29" fmla="*/ 569162 w 606487"/>
                <a:gd name="connsiteY29" fmla="*/ 51447 h 605592"/>
                <a:gd name="connsiteX30" fmla="*/ 569162 w 606487"/>
                <a:gd name="connsiteY30" fmla="*/ 488608 h 605592"/>
                <a:gd name="connsiteX31" fmla="*/ 543443 w 606487"/>
                <a:gd name="connsiteY31" fmla="*/ 514285 h 605592"/>
                <a:gd name="connsiteX32" fmla="*/ 476499 w 606487"/>
                <a:gd name="connsiteY32" fmla="*/ 514285 h 605592"/>
                <a:gd name="connsiteX33" fmla="*/ 476499 w 606487"/>
                <a:gd name="connsiteY33" fmla="*/ 579915 h 605592"/>
                <a:gd name="connsiteX34" fmla="*/ 450687 w 606487"/>
                <a:gd name="connsiteY34" fmla="*/ 605592 h 605592"/>
                <a:gd name="connsiteX35" fmla="*/ 424968 w 606487"/>
                <a:gd name="connsiteY35" fmla="*/ 579915 h 605592"/>
                <a:gd name="connsiteX36" fmla="*/ 424968 w 606487"/>
                <a:gd name="connsiteY36" fmla="*/ 514285 h 605592"/>
                <a:gd name="connsiteX37" fmla="*/ 180219 w 606487"/>
                <a:gd name="connsiteY37" fmla="*/ 514285 h 605592"/>
                <a:gd name="connsiteX38" fmla="*/ 180219 w 606487"/>
                <a:gd name="connsiteY38" fmla="*/ 579915 h 605592"/>
                <a:gd name="connsiteX39" fmla="*/ 154500 w 606487"/>
                <a:gd name="connsiteY39" fmla="*/ 605592 h 605592"/>
                <a:gd name="connsiteX40" fmla="*/ 128688 w 606487"/>
                <a:gd name="connsiteY40" fmla="*/ 579915 h 605592"/>
                <a:gd name="connsiteX41" fmla="*/ 128688 w 606487"/>
                <a:gd name="connsiteY41" fmla="*/ 514285 h 605592"/>
                <a:gd name="connsiteX42" fmla="*/ 61744 w 606487"/>
                <a:gd name="connsiteY42" fmla="*/ 514285 h 605592"/>
                <a:gd name="connsiteX43" fmla="*/ 36025 w 606487"/>
                <a:gd name="connsiteY43" fmla="*/ 488608 h 605592"/>
                <a:gd name="connsiteX44" fmla="*/ 36025 w 606487"/>
                <a:gd name="connsiteY44" fmla="*/ 51447 h 605592"/>
                <a:gd name="connsiteX45" fmla="*/ 25719 w 606487"/>
                <a:gd name="connsiteY45" fmla="*/ 51447 h 605592"/>
                <a:gd name="connsiteX46" fmla="*/ 0 w 606487"/>
                <a:gd name="connsiteY46" fmla="*/ 25677 h 605592"/>
                <a:gd name="connsiteX47" fmla="*/ 25719 w 606487"/>
                <a:gd name="connsiteY47" fmla="*/ 0 h 605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6487" h="605592">
                  <a:moveTo>
                    <a:pt x="414666" y="244368"/>
                  </a:moveTo>
                  <a:cubicBezTo>
                    <a:pt x="428774" y="244368"/>
                    <a:pt x="440469" y="255954"/>
                    <a:pt x="440469" y="270042"/>
                  </a:cubicBezTo>
                  <a:lnTo>
                    <a:pt x="440469" y="381912"/>
                  </a:lnTo>
                  <a:cubicBezTo>
                    <a:pt x="439170" y="396000"/>
                    <a:pt x="428774" y="407586"/>
                    <a:pt x="414666" y="407586"/>
                  </a:cubicBezTo>
                  <a:cubicBezTo>
                    <a:pt x="400465" y="407586"/>
                    <a:pt x="388956" y="396000"/>
                    <a:pt x="388956" y="381912"/>
                  </a:cubicBezTo>
                  <a:lnTo>
                    <a:pt x="388956" y="270042"/>
                  </a:lnTo>
                  <a:cubicBezTo>
                    <a:pt x="388956" y="255954"/>
                    <a:pt x="400558" y="244368"/>
                    <a:pt x="414666" y="244368"/>
                  </a:cubicBezTo>
                  <a:close/>
                  <a:moveTo>
                    <a:pt x="302702" y="167240"/>
                  </a:moveTo>
                  <a:cubicBezTo>
                    <a:pt x="316810" y="167240"/>
                    <a:pt x="328412" y="178826"/>
                    <a:pt x="328412" y="192915"/>
                  </a:cubicBezTo>
                  <a:lnTo>
                    <a:pt x="328412" y="381911"/>
                  </a:lnTo>
                  <a:cubicBezTo>
                    <a:pt x="328412" y="396000"/>
                    <a:pt x="316810" y="407586"/>
                    <a:pt x="302702" y="407586"/>
                  </a:cubicBezTo>
                  <a:cubicBezTo>
                    <a:pt x="288408" y="407586"/>
                    <a:pt x="276899" y="396000"/>
                    <a:pt x="276899" y="381911"/>
                  </a:cubicBezTo>
                  <a:lnTo>
                    <a:pt x="276899" y="192915"/>
                  </a:lnTo>
                  <a:cubicBezTo>
                    <a:pt x="276899" y="178826"/>
                    <a:pt x="288594" y="167240"/>
                    <a:pt x="302702" y="167240"/>
                  </a:cubicBezTo>
                  <a:close/>
                  <a:moveTo>
                    <a:pt x="190632" y="107965"/>
                  </a:moveTo>
                  <a:cubicBezTo>
                    <a:pt x="204746" y="107965"/>
                    <a:pt x="216353" y="119646"/>
                    <a:pt x="216353" y="133737"/>
                  </a:cubicBezTo>
                  <a:lnTo>
                    <a:pt x="216353" y="381907"/>
                  </a:lnTo>
                  <a:cubicBezTo>
                    <a:pt x="216353" y="395998"/>
                    <a:pt x="204746" y="407586"/>
                    <a:pt x="190632" y="407586"/>
                  </a:cubicBezTo>
                  <a:cubicBezTo>
                    <a:pt x="176425" y="407586"/>
                    <a:pt x="164911" y="395998"/>
                    <a:pt x="164911" y="381907"/>
                  </a:cubicBezTo>
                  <a:lnTo>
                    <a:pt x="164911" y="133737"/>
                  </a:lnTo>
                  <a:cubicBezTo>
                    <a:pt x="164911" y="119646"/>
                    <a:pt x="176518" y="107965"/>
                    <a:pt x="190632" y="107965"/>
                  </a:cubicBezTo>
                  <a:close/>
                  <a:moveTo>
                    <a:pt x="86256" y="51447"/>
                  </a:moveTo>
                  <a:lnTo>
                    <a:pt x="86256" y="464229"/>
                  </a:lnTo>
                  <a:lnTo>
                    <a:pt x="517724" y="464229"/>
                  </a:lnTo>
                  <a:lnTo>
                    <a:pt x="517724" y="51447"/>
                  </a:lnTo>
                  <a:close/>
                  <a:moveTo>
                    <a:pt x="25719" y="0"/>
                  </a:moveTo>
                  <a:lnTo>
                    <a:pt x="580861" y="0"/>
                  </a:lnTo>
                  <a:cubicBezTo>
                    <a:pt x="594974" y="0"/>
                    <a:pt x="606580" y="11587"/>
                    <a:pt x="606487" y="25677"/>
                  </a:cubicBezTo>
                  <a:cubicBezTo>
                    <a:pt x="606487" y="39767"/>
                    <a:pt x="593581" y="51447"/>
                    <a:pt x="579468" y="51447"/>
                  </a:cubicBezTo>
                  <a:lnTo>
                    <a:pt x="569162" y="51447"/>
                  </a:lnTo>
                  <a:lnTo>
                    <a:pt x="569162" y="488608"/>
                  </a:lnTo>
                  <a:cubicBezTo>
                    <a:pt x="569162" y="503996"/>
                    <a:pt x="557556" y="514285"/>
                    <a:pt x="543443" y="514285"/>
                  </a:cubicBezTo>
                  <a:lnTo>
                    <a:pt x="476499" y="514285"/>
                  </a:lnTo>
                  <a:lnTo>
                    <a:pt x="476499" y="579915"/>
                  </a:lnTo>
                  <a:cubicBezTo>
                    <a:pt x="476499" y="594005"/>
                    <a:pt x="464800" y="605592"/>
                    <a:pt x="450687" y="605592"/>
                  </a:cubicBezTo>
                  <a:cubicBezTo>
                    <a:pt x="436574" y="605592"/>
                    <a:pt x="424968" y="594005"/>
                    <a:pt x="424968" y="579915"/>
                  </a:cubicBezTo>
                  <a:lnTo>
                    <a:pt x="424968" y="514285"/>
                  </a:lnTo>
                  <a:lnTo>
                    <a:pt x="180219" y="514285"/>
                  </a:lnTo>
                  <a:lnTo>
                    <a:pt x="180219" y="579915"/>
                  </a:lnTo>
                  <a:cubicBezTo>
                    <a:pt x="180219" y="594005"/>
                    <a:pt x="168613" y="605592"/>
                    <a:pt x="154500" y="605592"/>
                  </a:cubicBezTo>
                  <a:cubicBezTo>
                    <a:pt x="140387" y="605592"/>
                    <a:pt x="128688" y="594005"/>
                    <a:pt x="128688" y="579915"/>
                  </a:cubicBezTo>
                  <a:lnTo>
                    <a:pt x="128688" y="514285"/>
                  </a:lnTo>
                  <a:lnTo>
                    <a:pt x="61744" y="514285"/>
                  </a:lnTo>
                  <a:cubicBezTo>
                    <a:pt x="47631" y="514285"/>
                    <a:pt x="36025" y="502698"/>
                    <a:pt x="36025" y="488608"/>
                  </a:cubicBezTo>
                  <a:lnTo>
                    <a:pt x="36025" y="51447"/>
                  </a:lnTo>
                  <a:lnTo>
                    <a:pt x="25719" y="51447"/>
                  </a:lnTo>
                  <a:cubicBezTo>
                    <a:pt x="11606" y="51447"/>
                    <a:pt x="0" y="39767"/>
                    <a:pt x="0" y="25677"/>
                  </a:cubicBezTo>
                  <a:cubicBezTo>
                    <a:pt x="0" y="11587"/>
                    <a:pt x="11606" y="0"/>
                    <a:pt x="25719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7028" tIns="23514" rIns="47028" bIns="23514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925">
                <a:solidFill>
                  <a:srgbClr val="FFFFFF"/>
                </a:solidFill>
              </a:endParaRPr>
            </a:p>
          </p:txBody>
        </p:sp>
        <p:sp>
          <p:nvSpPr>
            <p:cNvPr id="2" name="矩形 1"/>
            <p:cNvSpPr/>
            <p:nvPr>
              <p:custDataLst>
                <p:tags r:id="rId18"/>
              </p:custDataLst>
            </p:nvPr>
          </p:nvSpPr>
          <p:spPr>
            <a:xfrm>
              <a:off x="966470" y="3152578"/>
              <a:ext cx="3400425" cy="261394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656D78"/>
                  </a:solidFill>
                </a:rPr>
                <a:t>电商平台</a:t>
              </a:r>
              <a:endParaRPr lang="zh-CN" altLang="en-US" sz="3200" b="1" dirty="0">
                <a:solidFill>
                  <a:srgbClr val="656D78"/>
                </a:solidFill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142237" y="3895146"/>
            <a:ext cx="2616237" cy="8685019"/>
            <a:chOff x="4775200" y="2133600"/>
            <a:chExt cx="2654300" cy="3311526"/>
          </a:xfrm>
          <a:solidFill>
            <a:schemeClr val="accent3">
              <a:lumMod val="75000"/>
            </a:schemeClr>
          </a:solidFill>
        </p:grpSpPr>
        <p:sp>
          <p:nvSpPr>
            <p:cNvPr id="37" name="任意多边形 36"/>
            <p:cNvSpPr/>
            <p:nvPr>
              <p:custDataLst>
                <p:tags r:id="rId19"/>
              </p:custDataLst>
            </p:nvPr>
          </p:nvSpPr>
          <p:spPr>
            <a:xfrm>
              <a:off x="4775200" y="2133600"/>
              <a:ext cx="2654300" cy="3311526"/>
            </a:xfrm>
            <a:custGeom>
              <a:avLst/>
              <a:gdLst>
                <a:gd name="connsiteX0" fmla="*/ 0 w 2654300"/>
                <a:gd name="connsiteY0" fmla="*/ 2493963 h 3311526"/>
                <a:gd name="connsiteX1" fmla="*/ 67207 w 2654300"/>
                <a:gd name="connsiteY1" fmla="*/ 2493963 h 3311526"/>
                <a:gd name="connsiteX2" fmla="*/ 67207 w 2654300"/>
                <a:gd name="connsiteY2" fmla="*/ 3244319 h 3311526"/>
                <a:gd name="connsiteX3" fmla="*/ 2587093 w 2654300"/>
                <a:gd name="connsiteY3" fmla="*/ 3244319 h 3311526"/>
                <a:gd name="connsiteX4" fmla="*/ 2587093 w 2654300"/>
                <a:gd name="connsiteY4" fmla="*/ 2493963 h 3311526"/>
                <a:gd name="connsiteX5" fmla="*/ 2654300 w 2654300"/>
                <a:gd name="connsiteY5" fmla="*/ 2493963 h 3311526"/>
                <a:gd name="connsiteX6" fmla="*/ 2654300 w 2654300"/>
                <a:gd name="connsiteY6" fmla="*/ 3311526 h 3311526"/>
                <a:gd name="connsiteX7" fmla="*/ 0 w 2654300"/>
                <a:gd name="connsiteY7" fmla="*/ 3311526 h 3311526"/>
                <a:gd name="connsiteX8" fmla="*/ 0 w 2654300"/>
                <a:gd name="connsiteY8" fmla="*/ 0 h 3311526"/>
                <a:gd name="connsiteX9" fmla="*/ 2654300 w 2654300"/>
                <a:gd name="connsiteY9" fmla="*/ 0 h 3311526"/>
                <a:gd name="connsiteX10" fmla="*/ 2654300 w 2654300"/>
                <a:gd name="connsiteY10" fmla="*/ 817563 h 3311526"/>
                <a:gd name="connsiteX11" fmla="*/ 2587093 w 2654300"/>
                <a:gd name="connsiteY11" fmla="*/ 817563 h 3311526"/>
                <a:gd name="connsiteX12" fmla="*/ 2587093 w 2654300"/>
                <a:gd name="connsiteY12" fmla="*/ 67207 h 3311526"/>
                <a:gd name="connsiteX13" fmla="*/ 67207 w 2654300"/>
                <a:gd name="connsiteY13" fmla="*/ 67207 h 3311526"/>
                <a:gd name="connsiteX14" fmla="*/ 67207 w 2654300"/>
                <a:gd name="connsiteY14" fmla="*/ 817563 h 3311526"/>
                <a:gd name="connsiteX15" fmla="*/ 0 w 2654300"/>
                <a:gd name="connsiteY15" fmla="*/ 817563 h 331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54300" h="3311526">
                  <a:moveTo>
                    <a:pt x="0" y="2493963"/>
                  </a:moveTo>
                  <a:lnTo>
                    <a:pt x="67207" y="2493963"/>
                  </a:lnTo>
                  <a:lnTo>
                    <a:pt x="67207" y="3244319"/>
                  </a:lnTo>
                  <a:lnTo>
                    <a:pt x="2587093" y="3244319"/>
                  </a:lnTo>
                  <a:lnTo>
                    <a:pt x="2587093" y="2493963"/>
                  </a:lnTo>
                  <a:lnTo>
                    <a:pt x="2654300" y="2493963"/>
                  </a:lnTo>
                  <a:lnTo>
                    <a:pt x="2654300" y="3311526"/>
                  </a:lnTo>
                  <a:lnTo>
                    <a:pt x="0" y="3311526"/>
                  </a:lnTo>
                  <a:close/>
                  <a:moveTo>
                    <a:pt x="0" y="0"/>
                  </a:moveTo>
                  <a:lnTo>
                    <a:pt x="2654300" y="0"/>
                  </a:lnTo>
                  <a:lnTo>
                    <a:pt x="2654300" y="817563"/>
                  </a:lnTo>
                  <a:lnTo>
                    <a:pt x="2587093" y="817563"/>
                  </a:lnTo>
                  <a:lnTo>
                    <a:pt x="2587093" y="67207"/>
                  </a:lnTo>
                  <a:lnTo>
                    <a:pt x="67207" y="67207"/>
                  </a:lnTo>
                  <a:lnTo>
                    <a:pt x="67207" y="817563"/>
                  </a:lnTo>
                  <a:lnTo>
                    <a:pt x="0" y="8175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  <p:sp>
          <p:nvSpPr>
            <p:cNvPr id="38" name="椭圆 39"/>
            <p:cNvSpPr/>
            <p:nvPr>
              <p:custDataLst>
                <p:tags r:id="rId20"/>
              </p:custDataLst>
            </p:nvPr>
          </p:nvSpPr>
          <p:spPr>
            <a:xfrm>
              <a:off x="5560538" y="2502354"/>
              <a:ext cx="1131299" cy="369239"/>
            </a:xfrm>
            <a:custGeom>
              <a:avLst/>
              <a:gdLst>
                <a:gd name="connsiteX0" fmla="*/ 86413 w 591547"/>
                <a:gd name="connsiteY0" fmla="*/ 515758 h 590770"/>
                <a:gd name="connsiteX1" fmla="*/ 171919 w 591547"/>
                <a:gd name="connsiteY1" fmla="*/ 515758 h 590770"/>
                <a:gd name="connsiteX2" fmla="*/ 171919 w 591547"/>
                <a:gd name="connsiteY2" fmla="*/ 537523 h 590770"/>
                <a:gd name="connsiteX3" fmla="*/ 86413 w 591547"/>
                <a:gd name="connsiteY3" fmla="*/ 537523 h 590770"/>
                <a:gd name="connsiteX4" fmla="*/ 86413 w 591547"/>
                <a:gd name="connsiteY4" fmla="*/ 461733 h 590770"/>
                <a:gd name="connsiteX5" fmla="*/ 171919 w 591547"/>
                <a:gd name="connsiteY5" fmla="*/ 461733 h 590770"/>
                <a:gd name="connsiteX6" fmla="*/ 171919 w 591547"/>
                <a:gd name="connsiteY6" fmla="*/ 483498 h 590770"/>
                <a:gd name="connsiteX7" fmla="*/ 86413 w 591547"/>
                <a:gd name="connsiteY7" fmla="*/ 483498 h 590770"/>
                <a:gd name="connsiteX8" fmla="*/ 86413 w 591547"/>
                <a:gd name="connsiteY8" fmla="*/ 408616 h 590770"/>
                <a:gd name="connsiteX9" fmla="*/ 171919 w 591547"/>
                <a:gd name="connsiteY9" fmla="*/ 408616 h 590770"/>
                <a:gd name="connsiteX10" fmla="*/ 171919 w 591547"/>
                <a:gd name="connsiteY10" fmla="*/ 429474 h 590770"/>
                <a:gd name="connsiteX11" fmla="*/ 86413 w 591547"/>
                <a:gd name="connsiteY11" fmla="*/ 429474 h 590770"/>
                <a:gd name="connsiteX12" fmla="*/ 204177 w 591547"/>
                <a:gd name="connsiteY12" fmla="*/ 357041 h 590770"/>
                <a:gd name="connsiteX13" fmla="*/ 204177 w 591547"/>
                <a:gd name="connsiteY13" fmla="*/ 569815 h 590770"/>
                <a:gd name="connsiteX14" fmla="*/ 333300 w 591547"/>
                <a:gd name="connsiteY14" fmla="*/ 569815 h 590770"/>
                <a:gd name="connsiteX15" fmla="*/ 333300 w 591547"/>
                <a:gd name="connsiteY15" fmla="*/ 382026 h 590770"/>
                <a:gd name="connsiteX16" fmla="*/ 183194 w 591547"/>
                <a:gd name="connsiteY16" fmla="*/ 357041 h 590770"/>
                <a:gd name="connsiteX17" fmla="*/ 75053 w 591547"/>
                <a:gd name="connsiteY17" fmla="*/ 382026 h 590770"/>
                <a:gd name="connsiteX18" fmla="*/ 75053 w 591547"/>
                <a:gd name="connsiteY18" fmla="*/ 569815 h 590770"/>
                <a:gd name="connsiteX19" fmla="*/ 183194 w 591547"/>
                <a:gd name="connsiteY19" fmla="*/ 569815 h 590770"/>
                <a:gd name="connsiteX20" fmla="*/ 247709 w 591547"/>
                <a:gd name="connsiteY20" fmla="*/ 311838 h 590770"/>
                <a:gd name="connsiteX21" fmla="*/ 322851 w 591547"/>
                <a:gd name="connsiteY21" fmla="*/ 311838 h 590770"/>
                <a:gd name="connsiteX22" fmla="*/ 322851 w 591547"/>
                <a:gd name="connsiteY22" fmla="*/ 332826 h 590770"/>
                <a:gd name="connsiteX23" fmla="*/ 247709 w 591547"/>
                <a:gd name="connsiteY23" fmla="*/ 332826 h 590770"/>
                <a:gd name="connsiteX24" fmla="*/ 247709 w 591547"/>
                <a:gd name="connsiteY24" fmla="*/ 257944 h 590770"/>
                <a:gd name="connsiteX25" fmla="*/ 322851 w 591547"/>
                <a:gd name="connsiteY25" fmla="*/ 257944 h 590770"/>
                <a:gd name="connsiteX26" fmla="*/ 322851 w 591547"/>
                <a:gd name="connsiteY26" fmla="*/ 279580 h 590770"/>
                <a:gd name="connsiteX27" fmla="*/ 247709 w 591547"/>
                <a:gd name="connsiteY27" fmla="*/ 279580 h 590770"/>
                <a:gd name="connsiteX28" fmla="*/ 247709 w 591547"/>
                <a:gd name="connsiteY28" fmla="*/ 203919 h 590770"/>
                <a:gd name="connsiteX29" fmla="*/ 322851 w 591547"/>
                <a:gd name="connsiteY29" fmla="*/ 203919 h 590770"/>
                <a:gd name="connsiteX30" fmla="*/ 322851 w 591547"/>
                <a:gd name="connsiteY30" fmla="*/ 225684 h 590770"/>
                <a:gd name="connsiteX31" fmla="*/ 247709 w 591547"/>
                <a:gd name="connsiteY31" fmla="*/ 225684 h 590770"/>
                <a:gd name="connsiteX32" fmla="*/ 247709 w 591547"/>
                <a:gd name="connsiteY32" fmla="*/ 150672 h 590770"/>
                <a:gd name="connsiteX33" fmla="*/ 322851 w 591547"/>
                <a:gd name="connsiteY33" fmla="*/ 150672 h 590770"/>
                <a:gd name="connsiteX34" fmla="*/ 322851 w 591547"/>
                <a:gd name="connsiteY34" fmla="*/ 171660 h 590770"/>
                <a:gd name="connsiteX35" fmla="*/ 247709 w 591547"/>
                <a:gd name="connsiteY35" fmla="*/ 171660 h 590770"/>
                <a:gd name="connsiteX36" fmla="*/ 355090 w 591547"/>
                <a:gd name="connsiteY36" fmla="*/ 102357 h 590770"/>
                <a:gd name="connsiteX37" fmla="*/ 355090 w 591547"/>
                <a:gd name="connsiteY37" fmla="*/ 373160 h 590770"/>
                <a:gd name="connsiteX38" fmla="*/ 355090 w 591547"/>
                <a:gd name="connsiteY38" fmla="*/ 376384 h 590770"/>
                <a:gd name="connsiteX39" fmla="*/ 355090 w 591547"/>
                <a:gd name="connsiteY39" fmla="*/ 569815 h 590770"/>
                <a:gd name="connsiteX40" fmla="*/ 484213 w 591547"/>
                <a:gd name="connsiteY40" fmla="*/ 569815 h 590770"/>
                <a:gd name="connsiteX41" fmla="*/ 484213 w 591547"/>
                <a:gd name="connsiteY41" fmla="*/ 154744 h 590770"/>
                <a:gd name="connsiteX42" fmla="*/ 333300 w 591547"/>
                <a:gd name="connsiteY42" fmla="*/ 99939 h 590770"/>
                <a:gd name="connsiteX43" fmla="*/ 236458 w 591547"/>
                <a:gd name="connsiteY43" fmla="*/ 125730 h 590770"/>
                <a:gd name="connsiteX44" fmla="*/ 236458 w 591547"/>
                <a:gd name="connsiteY44" fmla="*/ 341728 h 590770"/>
                <a:gd name="connsiteX45" fmla="*/ 333300 w 591547"/>
                <a:gd name="connsiteY45" fmla="*/ 360265 h 590770"/>
                <a:gd name="connsiteX46" fmla="*/ 397862 w 591547"/>
                <a:gd name="connsiteY46" fmla="*/ 21761 h 590770"/>
                <a:gd name="connsiteX47" fmla="*/ 387371 w 591547"/>
                <a:gd name="connsiteY47" fmla="*/ 32238 h 590770"/>
                <a:gd name="connsiteX48" fmla="*/ 397862 w 591547"/>
                <a:gd name="connsiteY48" fmla="*/ 42716 h 590770"/>
                <a:gd name="connsiteX49" fmla="*/ 409160 w 591547"/>
                <a:gd name="connsiteY49" fmla="*/ 32238 h 590770"/>
                <a:gd name="connsiteX50" fmla="*/ 397862 w 591547"/>
                <a:gd name="connsiteY50" fmla="*/ 21761 h 590770"/>
                <a:gd name="connsiteX51" fmla="*/ 397862 w 591547"/>
                <a:gd name="connsiteY51" fmla="*/ 0 h 590770"/>
                <a:gd name="connsiteX52" fmla="*/ 430143 w 591547"/>
                <a:gd name="connsiteY52" fmla="*/ 32238 h 590770"/>
                <a:gd name="connsiteX53" fmla="*/ 409160 w 591547"/>
                <a:gd name="connsiteY53" fmla="*/ 62865 h 590770"/>
                <a:gd name="connsiteX54" fmla="*/ 409160 w 591547"/>
                <a:gd name="connsiteY54" fmla="*/ 100745 h 590770"/>
                <a:gd name="connsiteX55" fmla="*/ 498740 w 591547"/>
                <a:gd name="connsiteY55" fmla="*/ 137819 h 590770"/>
                <a:gd name="connsiteX56" fmla="*/ 506003 w 591547"/>
                <a:gd name="connsiteY56" fmla="*/ 147491 h 590770"/>
                <a:gd name="connsiteX57" fmla="*/ 506003 w 591547"/>
                <a:gd name="connsiteY57" fmla="*/ 569815 h 590770"/>
                <a:gd name="connsiteX58" fmla="*/ 591547 w 591547"/>
                <a:gd name="connsiteY58" fmla="*/ 569815 h 590770"/>
                <a:gd name="connsiteX59" fmla="*/ 591547 w 591547"/>
                <a:gd name="connsiteY59" fmla="*/ 590770 h 590770"/>
                <a:gd name="connsiteX60" fmla="*/ 494705 w 591547"/>
                <a:gd name="connsiteY60" fmla="*/ 590770 h 590770"/>
                <a:gd name="connsiteX61" fmla="*/ 344598 w 591547"/>
                <a:gd name="connsiteY61" fmla="*/ 590770 h 590770"/>
                <a:gd name="connsiteX62" fmla="*/ 193685 w 591547"/>
                <a:gd name="connsiteY62" fmla="*/ 590770 h 590770"/>
                <a:gd name="connsiteX63" fmla="*/ 64562 w 591547"/>
                <a:gd name="connsiteY63" fmla="*/ 590770 h 590770"/>
                <a:gd name="connsiteX64" fmla="*/ 0 w 591547"/>
                <a:gd name="connsiteY64" fmla="*/ 590770 h 590770"/>
                <a:gd name="connsiteX65" fmla="*/ 0 w 591547"/>
                <a:gd name="connsiteY65" fmla="*/ 569815 h 590770"/>
                <a:gd name="connsiteX66" fmla="*/ 54070 w 591547"/>
                <a:gd name="connsiteY66" fmla="*/ 569815 h 590770"/>
                <a:gd name="connsiteX67" fmla="*/ 54070 w 591547"/>
                <a:gd name="connsiteY67" fmla="*/ 373160 h 590770"/>
                <a:gd name="connsiteX68" fmla="*/ 62141 w 591547"/>
                <a:gd name="connsiteY68" fmla="*/ 362683 h 590770"/>
                <a:gd name="connsiteX69" fmla="*/ 191264 w 591547"/>
                <a:gd name="connsiteY69" fmla="*/ 333668 h 590770"/>
                <a:gd name="connsiteX70" fmla="*/ 195299 w 591547"/>
                <a:gd name="connsiteY70" fmla="*/ 333668 h 590770"/>
                <a:gd name="connsiteX71" fmla="*/ 196106 w 591547"/>
                <a:gd name="connsiteY71" fmla="*/ 333668 h 590770"/>
                <a:gd name="connsiteX72" fmla="*/ 215475 w 591547"/>
                <a:gd name="connsiteY72" fmla="*/ 336892 h 590770"/>
                <a:gd name="connsiteX73" fmla="*/ 215475 w 591547"/>
                <a:gd name="connsiteY73" fmla="*/ 116864 h 590770"/>
                <a:gd name="connsiteX74" fmla="*/ 223545 w 591547"/>
                <a:gd name="connsiteY74" fmla="*/ 106387 h 590770"/>
                <a:gd name="connsiteX75" fmla="*/ 341370 w 591547"/>
                <a:gd name="connsiteY75" fmla="*/ 75760 h 590770"/>
                <a:gd name="connsiteX76" fmla="*/ 342984 w 591547"/>
                <a:gd name="connsiteY76" fmla="*/ 75760 h 590770"/>
                <a:gd name="connsiteX77" fmla="*/ 345405 w 591547"/>
                <a:gd name="connsiteY77" fmla="*/ 75760 h 590770"/>
                <a:gd name="connsiteX78" fmla="*/ 347020 w 591547"/>
                <a:gd name="connsiteY78" fmla="*/ 75760 h 590770"/>
                <a:gd name="connsiteX79" fmla="*/ 348634 w 591547"/>
                <a:gd name="connsiteY79" fmla="*/ 75760 h 590770"/>
                <a:gd name="connsiteX80" fmla="*/ 387371 w 591547"/>
                <a:gd name="connsiteY80" fmla="*/ 91879 h 590770"/>
                <a:gd name="connsiteX81" fmla="*/ 387371 w 591547"/>
                <a:gd name="connsiteY81" fmla="*/ 62865 h 590770"/>
                <a:gd name="connsiteX82" fmla="*/ 365581 w 591547"/>
                <a:gd name="connsiteY82" fmla="*/ 32238 h 590770"/>
                <a:gd name="connsiteX83" fmla="*/ 397862 w 591547"/>
                <a:gd name="connsiteY83" fmla="*/ 0 h 59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591547" h="590770">
                  <a:moveTo>
                    <a:pt x="86413" y="515758"/>
                  </a:moveTo>
                  <a:lnTo>
                    <a:pt x="171919" y="515758"/>
                  </a:lnTo>
                  <a:lnTo>
                    <a:pt x="171919" y="537523"/>
                  </a:lnTo>
                  <a:lnTo>
                    <a:pt x="86413" y="537523"/>
                  </a:lnTo>
                  <a:close/>
                  <a:moveTo>
                    <a:pt x="86413" y="461733"/>
                  </a:moveTo>
                  <a:lnTo>
                    <a:pt x="171919" y="461733"/>
                  </a:lnTo>
                  <a:lnTo>
                    <a:pt x="171919" y="483498"/>
                  </a:lnTo>
                  <a:lnTo>
                    <a:pt x="86413" y="483498"/>
                  </a:lnTo>
                  <a:close/>
                  <a:moveTo>
                    <a:pt x="86413" y="408616"/>
                  </a:moveTo>
                  <a:lnTo>
                    <a:pt x="171919" y="408616"/>
                  </a:lnTo>
                  <a:lnTo>
                    <a:pt x="171919" y="429474"/>
                  </a:lnTo>
                  <a:lnTo>
                    <a:pt x="86413" y="429474"/>
                  </a:lnTo>
                  <a:close/>
                  <a:moveTo>
                    <a:pt x="204177" y="357041"/>
                  </a:moveTo>
                  <a:lnTo>
                    <a:pt x="204177" y="569815"/>
                  </a:lnTo>
                  <a:lnTo>
                    <a:pt x="333300" y="569815"/>
                  </a:lnTo>
                  <a:lnTo>
                    <a:pt x="333300" y="382026"/>
                  </a:lnTo>
                  <a:close/>
                  <a:moveTo>
                    <a:pt x="183194" y="357041"/>
                  </a:moveTo>
                  <a:lnTo>
                    <a:pt x="75053" y="382026"/>
                  </a:lnTo>
                  <a:lnTo>
                    <a:pt x="75053" y="569815"/>
                  </a:lnTo>
                  <a:lnTo>
                    <a:pt x="183194" y="569815"/>
                  </a:lnTo>
                  <a:close/>
                  <a:moveTo>
                    <a:pt x="247709" y="311838"/>
                  </a:moveTo>
                  <a:lnTo>
                    <a:pt x="322851" y="311838"/>
                  </a:lnTo>
                  <a:lnTo>
                    <a:pt x="322851" y="332826"/>
                  </a:lnTo>
                  <a:lnTo>
                    <a:pt x="247709" y="332826"/>
                  </a:lnTo>
                  <a:close/>
                  <a:moveTo>
                    <a:pt x="247709" y="257944"/>
                  </a:moveTo>
                  <a:lnTo>
                    <a:pt x="322851" y="257944"/>
                  </a:lnTo>
                  <a:lnTo>
                    <a:pt x="322851" y="279580"/>
                  </a:lnTo>
                  <a:lnTo>
                    <a:pt x="247709" y="279580"/>
                  </a:lnTo>
                  <a:close/>
                  <a:moveTo>
                    <a:pt x="247709" y="203919"/>
                  </a:moveTo>
                  <a:lnTo>
                    <a:pt x="322851" y="203919"/>
                  </a:lnTo>
                  <a:lnTo>
                    <a:pt x="322851" y="225684"/>
                  </a:lnTo>
                  <a:lnTo>
                    <a:pt x="247709" y="225684"/>
                  </a:lnTo>
                  <a:close/>
                  <a:moveTo>
                    <a:pt x="247709" y="150672"/>
                  </a:moveTo>
                  <a:lnTo>
                    <a:pt x="322851" y="150672"/>
                  </a:lnTo>
                  <a:lnTo>
                    <a:pt x="322851" y="171660"/>
                  </a:lnTo>
                  <a:lnTo>
                    <a:pt x="247709" y="171660"/>
                  </a:lnTo>
                  <a:close/>
                  <a:moveTo>
                    <a:pt x="355090" y="102357"/>
                  </a:moveTo>
                  <a:lnTo>
                    <a:pt x="355090" y="373160"/>
                  </a:lnTo>
                  <a:lnTo>
                    <a:pt x="355090" y="376384"/>
                  </a:lnTo>
                  <a:lnTo>
                    <a:pt x="355090" y="569815"/>
                  </a:lnTo>
                  <a:lnTo>
                    <a:pt x="484213" y="569815"/>
                  </a:lnTo>
                  <a:lnTo>
                    <a:pt x="484213" y="154744"/>
                  </a:lnTo>
                  <a:close/>
                  <a:moveTo>
                    <a:pt x="333300" y="99939"/>
                  </a:moveTo>
                  <a:lnTo>
                    <a:pt x="236458" y="125730"/>
                  </a:lnTo>
                  <a:lnTo>
                    <a:pt x="236458" y="341728"/>
                  </a:lnTo>
                  <a:lnTo>
                    <a:pt x="333300" y="360265"/>
                  </a:lnTo>
                  <a:close/>
                  <a:moveTo>
                    <a:pt x="397862" y="21761"/>
                  </a:moveTo>
                  <a:cubicBezTo>
                    <a:pt x="392213" y="21761"/>
                    <a:pt x="387371" y="26596"/>
                    <a:pt x="387371" y="32238"/>
                  </a:cubicBezTo>
                  <a:cubicBezTo>
                    <a:pt x="387371" y="37880"/>
                    <a:pt x="392213" y="42716"/>
                    <a:pt x="397862" y="42716"/>
                  </a:cubicBezTo>
                  <a:cubicBezTo>
                    <a:pt x="404318" y="42716"/>
                    <a:pt x="409160" y="37880"/>
                    <a:pt x="409160" y="32238"/>
                  </a:cubicBezTo>
                  <a:cubicBezTo>
                    <a:pt x="409160" y="26596"/>
                    <a:pt x="404318" y="21761"/>
                    <a:pt x="397862" y="21761"/>
                  </a:cubicBezTo>
                  <a:close/>
                  <a:moveTo>
                    <a:pt x="397862" y="0"/>
                  </a:moveTo>
                  <a:cubicBezTo>
                    <a:pt x="415616" y="0"/>
                    <a:pt x="430143" y="14507"/>
                    <a:pt x="430143" y="32238"/>
                  </a:cubicBezTo>
                  <a:cubicBezTo>
                    <a:pt x="430143" y="45940"/>
                    <a:pt x="421266" y="58029"/>
                    <a:pt x="409160" y="62865"/>
                  </a:cubicBezTo>
                  <a:lnTo>
                    <a:pt x="409160" y="100745"/>
                  </a:lnTo>
                  <a:lnTo>
                    <a:pt x="498740" y="137819"/>
                  </a:lnTo>
                  <a:cubicBezTo>
                    <a:pt x="502775" y="139431"/>
                    <a:pt x="506003" y="143461"/>
                    <a:pt x="506003" y="147491"/>
                  </a:cubicBezTo>
                  <a:lnTo>
                    <a:pt x="506003" y="569815"/>
                  </a:lnTo>
                  <a:lnTo>
                    <a:pt x="591547" y="569815"/>
                  </a:lnTo>
                  <a:lnTo>
                    <a:pt x="591547" y="590770"/>
                  </a:lnTo>
                  <a:lnTo>
                    <a:pt x="494705" y="590770"/>
                  </a:lnTo>
                  <a:lnTo>
                    <a:pt x="344598" y="590770"/>
                  </a:lnTo>
                  <a:lnTo>
                    <a:pt x="193685" y="590770"/>
                  </a:lnTo>
                  <a:lnTo>
                    <a:pt x="64562" y="590770"/>
                  </a:lnTo>
                  <a:lnTo>
                    <a:pt x="0" y="590770"/>
                  </a:lnTo>
                  <a:lnTo>
                    <a:pt x="0" y="569815"/>
                  </a:lnTo>
                  <a:lnTo>
                    <a:pt x="54070" y="569815"/>
                  </a:lnTo>
                  <a:lnTo>
                    <a:pt x="54070" y="373160"/>
                  </a:lnTo>
                  <a:cubicBezTo>
                    <a:pt x="54070" y="368324"/>
                    <a:pt x="57298" y="364294"/>
                    <a:pt x="62141" y="362683"/>
                  </a:cubicBezTo>
                  <a:lnTo>
                    <a:pt x="191264" y="333668"/>
                  </a:lnTo>
                  <a:cubicBezTo>
                    <a:pt x="192878" y="332862"/>
                    <a:pt x="194492" y="332862"/>
                    <a:pt x="195299" y="333668"/>
                  </a:cubicBezTo>
                  <a:cubicBezTo>
                    <a:pt x="196106" y="333668"/>
                    <a:pt x="196106" y="333668"/>
                    <a:pt x="196106" y="333668"/>
                  </a:cubicBezTo>
                  <a:lnTo>
                    <a:pt x="215475" y="336892"/>
                  </a:lnTo>
                  <a:lnTo>
                    <a:pt x="215475" y="116864"/>
                  </a:lnTo>
                  <a:cubicBezTo>
                    <a:pt x="215475" y="112028"/>
                    <a:pt x="218703" y="107999"/>
                    <a:pt x="223545" y="106387"/>
                  </a:cubicBezTo>
                  <a:lnTo>
                    <a:pt x="341370" y="75760"/>
                  </a:lnTo>
                  <a:cubicBezTo>
                    <a:pt x="342177" y="75760"/>
                    <a:pt x="342177" y="75760"/>
                    <a:pt x="342984" y="75760"/>
                  </a:cubicBezTo>
                  <a:cubicBezTo>
                    <a:pt x="343791" y="75760"/>
                    <a:pt x="344598" y="74954"/>
                    <a:pt x="345405" y="75760"/>
                  </a:cubicBezTo>
                  <a:cubicBezTo>
                    <a:pt x="346213" y="75760"/>
                    <a:pt x="347020" y="75760"/>
                    <a:pt x="347020" y="75760"/>
                  </a:cubicBezTo>
                  <a:cubicBezTo>
                    <a:pt x="347827" y="75760"/>
                    <a:pt x="347827" y="75760"/>
                    <a:pt x="348634" y="75760"/>
                  </a:cubicBezTo>
                  <a:lnTo>
                    <a:pt x="387371" y="91879"/>
                  </a:lnTo>
                  <a:lnTo>
                    <a:pt x="387371" y="62865"/>
                  </a:lnTo>
                  <a:cubicBezTo>
                    <a:pt x="375265" y="58029"/>
                    <a:pt x="365581" y="45940"/>
                    <a:pt x="365581" y="32238"/>
                  </a:cubicBezTo>
                  <a:cubicBezTo>
                    <a:pt x="365581" y="14507"/>
                    <a:pt x="380107" y="0"/>
                    <a:pt x="397862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47028" tIns="23514" rIns="47028" bIns="23514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925">
                <a:solidFill>
                  <a:srgbClr val="FFFFFF"/>
                </a:solidFill>
              </a:endParaRPr>
            </a:p>
          </p:txBody>
        </p:sp>
        <p:sp>
          <p:nvSpPr>
            <p:cNvPr id="42" name="矩形 41"/>
            <p:cNvSpPr/>
            <p:nvPr>
              <p:custDataLst>
                <p:tags r:id="rId21"/>
              </p:custDataLst>
            </p:nvPr>
          </p:nvSpPr>
          <p:spPr>
            <a:xfrm>
              <a:off x="4930140" y="3123269"/>
              <a:ext cx="2345055" cy="485209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656D78"/>
                  </a:solidFill>
                </a:rPr>
                <a:t>抖音官方供应链</a:t>
              </a:r>
              <a:endParaRPr lang="zh-CN" altLang="en-US" sz="3200" b="1" dirty="0">
                <a:solidFill>
                  <a:srgbClr val="656D78"/>
                </a:solidFill>
              </a:endParaRPr>
            </a:p>
          </p:txBody>
        </p:sp>
      </p:grpSp>
      <p:sp>
        <p:nvSpPr>
          <p:cNvPr id="49" name="PA_矩形 29"/>
          <p:cNvSpPr/>
          <p:nvPr>
            <p:custDataLst>
              <p:tags r:id="rId22"/>
            </p:custDataLst>
          </p:nvPr>
        </p:nvSpPr>
        <p:spPr>
          <a:xfrm>
            <a:off x="3286957" y="350525"/>
            <a:ext cx="5054672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主流货源平台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50" name="文本框 49"/>
          <p:cNvSpPr txBox="1"/>
          <p:nvPr>
            <p:custDataLst>
              <p:tags r:id="rId23"/>
            </p:custDataLst>
          </p:nvPr>
        </p:nvSpPr>
        <p:spPr>
          <a:xfrm>
            <a:off x="7231326" y="5222801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03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067384" y="3935151"/>
            <a:ext cx="3350943" cy="8646284"/>
            <a:chOff x="904610" y="2133600"/>
            <a:chExt cx="3400425" cy="3311526"/>
          </a:xfrm>
          <a:solidFill>
            <a:schemeClr val="accent3">
              <a:lumMod val="75000"/>
            </a:schemeClr>
          </a:solidFill>
        </p:grpSpPr>
        <p:sp>
          <p:nvSpPr>
            <p:cNvPr id="5" name="任意多边形 4"/>
            <p:cNvSpPr/>
            <p:nvPr>
              <p:custDataLst>
                <p:tags r:id="rId24"/>
              </p:custDataLst>
            </p:nvPr>
          </p:nvSpPr>
          <p:spPr>
            <a:xfrm>
              <a:off x="1333500" y="2133600"/>
              <a:ext cx="2654300" cy="3311526"/>
            </a:xfrm>
            <a:custGeom>
              <a:avLst/>
              <a:gdLst>
                <a:gd name="connsiteX0" fmla="*/ 0 w 2654300"/>
                <a:gd name="connsiteY0" fmla="*/ 2493963 h 3311526"/>
                <a:gd name="connsiteX1" fmla="*/ 67207 w 2654300"/>
                <a:gd name="connsiteY1" fmla="*/ 2493963 h 3311526"/>
                <a:gd name="connsiteX2" fmla="*/ 67207 w 2654300"/>
                <a:gd name="connsiteY2" fmla="*/ 3244319 h 3311526"/>
                <a:gd name="connsiteX3" fmla="*/ 2587093 w 2654300"/>
                <a:gd name="connsiteY3" fmla="*/ 3244319 h 3311526"/>
                <a:gd name="connsiteX4" fmla="*/ 2587093 w 2654300"/>
                <a:gd name="connsiteY4" fmla="*/ 2493963 h 3311526"/>
                <a:gd name="connsiteX5" fmla="*/ 2654300 w 2654300"/>
                <a:gd name="connsiteY5" fmla="*/ 2493963 h 3311526"/>
                <a:gd name="connsiteX6" fmla="*/ 2654300 w 2654300"/>
                <a:gd name="connsiteY6" fmla="*/ 3311526 h 3311526"/>
                <a:gd name="connsiteX7" fmla="*/ 0 w 2654300"/>
                <a:gd name="connsiteY7" fmla="*/ 3311526 h 3311526"/>
                <a:gd name="connsiteX8" fmla="*/ 0 w 2654300"/>
                <a:gd name="connsiteY8" fmla="*/ 0 h 3311526"/>
                <a:gd name="connsiteX9" fmla="*/ 2654300 w 2654300"/>
                <a:gd name="connsiteY9" fmla="*/ 0 h 3311526"/>
                <a:gd name="connsiteX10" fmla="*/ 2654300 w 2654300"/>
                <a:gd name="connsiteY10" fmla="*/ 817563 h 3311526"/>
                <a:gd name="connsiteX11" fmla="*/ 2587093 w 2654300"/>
                <a:gd name="connsiteY11" fmla="*/ 817563 h 3311526"/>
                <a:gd name="connsiteX12" fmla="*/ 2587093 w 2654300"/>
                <a:gd name="connsiteY12" fmla="*/ 67207 h 3311526"/>
                <a:gd name="connsiteX13" fmla="*/ 67207 w 2654300"/>
                <a:gd name="connsiteY13" fmla="*/ 67207 h 3311526"/>
                <a:gd name="connsiteX14" fmla="*/ 67207 w 2654300"/>
                <a:gd name="connsiteY14" fmla="*/ 817563 h 3311526"/>
                <a:gd name="connsiteX15" fmla="*/ 0 w 2654300"/>
                <a:gd name="connsiteY15" fmla="*/ 817563 h 331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54300" h="3311526">
                  <a:moveTo>
                    <a:pt x="0" y="2493963"/>
                  </a:moveTo>
                  <a:lnTo>
                    <a:pt x="67207" y="2493963"/>
                  </a:lnTo>
                  <a:lnTo>
                    <a:pt x="67207" y="3244319"/>
                  </a:lnTo>
                  <a:lnTo>
                    <a:pt x="2587093" y="3244319"/>
                  </a:lnTo>
                  <a:lnTo>
                    <a:pt x="2587093" y="2493963"/>
                  </a:lnTo>
                  <a:lnTo>
                    <a:pt x="2654300" y="2493963"/>
                  </a:lnTo>
                  <a:lnTo>
                    <a:pt x="2654300" y="3311526"/>
                  </a:lnTo>
                  <a:lnTo>
                    <a:pt x="0" y="3311526"/>
                  </a:lnTo>
                  <a:close/>
                  <a:moveTo>
                    <a:pt x="0" y="0"/>
                  </a:moveTo>
                  <a:lnTo>
                    <a:pt x="2654300" y="0"/>
                  </a:lnTo>
                  <a:lnTo>
                    <a:pt x="2654300" y="817563"/>
                  </a:lnTo>
                  <a:lnTo>
                    <a:pt x="2587093" y="817563"/>
                  </a:lnTo>
                  <a:lnTo>
                    <a:pt x="2587093" y="67207"/>
                  </a:lnTo>
                  <a:lnTo>
                    <a:pt x="67207" y="67207"/>
                  </a:lnTo>
                  <a:lnTo>
                    <a:pt x="67207" y="817563"/>
                  </a:lnTo>
                  <a:lnTo>
                    <a:pt x="0" y="81756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25"/>
              </p:custDataLst>
            </p:nvPr>
          </p:nvSpPr>
          <p:spPr>
            <a:xfrm>
              <a:off x="904610" y="3152806"/>
              <a:ext cx="3400425" cy="261202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 defTabSz="914400">
                <a:lnSpc>
                  <a:spcPct val="120000"/>
                </a:lnSpc>
              </a:pPr>
              <a:r>
                <a:rPr lang="en-US" altLang="zh-CN" sz="3200" b="1" dirty="0">
                  <a:solidFill>
                    <a:srgbClr val="656D78"/>
                  </a:solidFill>
                  <a:sym typeface="+mn-ea"/>
                </a:rPr>
                <a:t>  </a:t>
              </a:r>
              <a:r>
                <a:rPr lang="zh-CN" altLang="en-US" sz="3200" b="1" dirty="0">
                  <a:solidFill>
                    <a:srgbClr val="656D78"/>
                  </a:solidFill>
                  <a:sym typeface="+mn-ea"/>
                </a:rPr>
                <a:t>货源平台</a:t>
              </a:r>
              <a:endParaRPr lang="zh-CN" altLang="en-US" sz="3200" b="1" dirty="0">
                <a:solidFill>
                  <a:srgbClr val="656D78"/>
                </a:solidFill>
                <a:sym typeface="+mn-ea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190792" y="7506443"/>
            <a:ext cx="1694839" cy="17596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4490299" y="7776321"/>
            <a:ext cx="1219217" cy="121921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30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851124" y="7669640"/>
            <a:ext cx="1254143" cy="13728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32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8005075" y="8086841"/>
            <a:ext cx="3112815" cy="723275"/>
          </a:xfrm>
          <a:prstGeom prst="rect">
            <a:avLst/>
          </a:prstGeom>
        </p:spPr>
      </p:pic>
      <p:sp>
        <p:nvSpPr>
          <p:cNvPr id="12" name="椭圆 38"/>
          <p:cNvSpPr/>
          <p:nvPr>
            <p:custDataLst>
              <p:tags r:id="rId34"/>
            </p:custDataLst>
          </p:nvPr>
        </p:nvSpPr>
        <p:spPr>
          <a:xfrm>
            <a:off x="5302476" y="4902906"/>
            <a:ext cx="979819" cy="927749"/>
          </a:xfrm>
          <a:custGeom>
            <a:avLst/>
            <a:gdLst>
              <a:gd name="connsiteX0" fmla="*/ 414666 w 606487"/>
              <a:gd name="connsiteY0" fmla="*/ 244368 h 605592"/>
              <a:gd name="connsiteX1" fmla="*/ 440469 w 606487"/>
              <a:gd name="connsiteY1" fmla="*/ 270042 h 605592"/>
              <a:gd name="connsiteX2" fmla="*/ 440469 w 606487"/>
              <a:gd name="connsiteY2" fmla="*/ 381912 h 605592"/>
              <a:gd name="connsiteX3" fmla="*/ 414666 w 606487"/>
              <a:gd name="connsiteY3" fmla="*/ 407586 h 605592"/>
              <a:gd name="connsiteX4" fmla="*/ 388956 w 606487"/>
              <a:gd name="connsiteY4" fmla="*/ 381912 h 605592"/>
              <a:gd name="connsiteX5" fmla="*/ 388956 w 606487"/>
              <a:gd name="connsiteY5" fmla="*/ 270042 h 605592"/>
              <a:gd name="connsiteX6" fmla="*/ 414666 w 606487"/>
              <a:gd name="connsiteY6" fmla="*/ 244368 h 605592"/>
              <a:gd name="connsiteX7" fmla="*/ 302702 w 606487"/>
              <a:gd name="connsiteY7" fmla="*/ 167240 h 605592"/>
              <a:gd name="connsiteX8" fmla="*/ 328412 w 606487"/>
              <a:gd name="connsiteY8" fmla="*/ 192915 h 605592"/>
              <a:gd name="connsiteX9" fmla="*/ 328412 w 606487"/>
              <a:gd name="connsiteY9" fmla="*/ 381911 h 605592"/>
              <a:gd name="connsiteX10" fmla="*/ 302702 w 606487"/>
              <a:gd name="connsiteY10" fmla="*/ 407586 h 605592"/>
              <a:gd name="connsiteX11" fmla="*/ 276899 w 606487"/>
              <a:gd name="connsiteY11" fmla="*/ 381911 h 605592"/>
              <a:gd name="connsiteX12" fmla="*/ 276899 w 606487"/>
              <a:gd name="connsiteY12" fmla="*/ 192915 h 605592"/>
              <a:gd name="connsiteX13" fmla="*/ 302702 w 606487"/>
              <a:gd name="connsiteY13" fmla="*/ 167240 h 605592"/>
              <a:gd name="connsiteX14" fmla="*/ 190632 w 606487"/>
              <a:gd name="connsiteY14" fmla="*/ 107965 h 605592"/>
              <a:gd name="connsiteX15" fmla="*/ 216353 w 606487"/>
              <a:gd name="connsiteY15" fmla="*/ 133737 h 605592"/>
              <a:gd name="connsiteX16" fmla="*/ 216353 w 606487"/>
              <a:gd name="connsiteY16" fmla="*/ 381907 h 605592"/>
              <a:gd name="connsiteX17" fmla="*/ 190632 w 606487"/>
              <a:gd name="connsiteY17" fmla="*/ 407586 h 605592"/>
              <a:gd name="connsiteX18" fmla="*/ 164911 w 606487"/>
              <a:gd name="connsiteY18" fmla="*/ 381907 h 605592"/>
              <a:gd name="connsiteX19" fmla="*/ 164911 w 606487"/>
              <a:gd name="connsiteY19" fmla="*/ 133737 h 605592"/>
              <a:gd name="connsiteX20" fmla="*/ 190632 w 606487"/>
              <a:gd name="connsiteY20" fmla="*/ 107965 h 605592"/>
              <a:gd name="connsiteX21" fmla="*/ 86256 w 606487"/>
              <a:gd name="connsiteY21" fmla="*/ 51447 h 605592"/>
              <a:gd name="connsiteX22" fmla="*/ 86256 w 606487"/>
              <a:gd name="connsiteY22" fmla="*/ 464229 h 605592"/>
              <a:gd name="connsiteX23" fmla="*/ 517724 w 606487"/>
              <a:gd name="connsiteY23" fmla="*/ 464229 h 605592"/>
              <a:gd name="connsiteX24" fmla="*/ 517724 w 606487"/>
              <a:gd name="connsiteY24" fmla="*/ 51447 h 605592"/>
              <a:gd name="connsiteX25" fmla="*/ 25719 w 606487"/>
              <a:gd name="connsiteY25" fmla="*/ 0 h 605592"/>
              <a:gd name="connsiteX26" fmla="*/ 580861 w 606487"/>
              <a:gd name="connsiteY26" fmla="*/ 0 h 605592"/>
              <a:gd name="connsiteX27" fmla="*/ 606487 w 606487"/>
              <a:gd name="connsiteY27" fmla="*/ 25677 h 605592"/>
              <a:gd name="connsiteX28" fmla="*/ 579468 w 606487"/>
              <a:gd name="connsiteY28" fmla="*/ 51447 h 605592"/>
              <a:gd name="connsiteX29" fmla="*/ 569162 w 606487"/>
              <a:gd name="connsiteY29" fmla="*/ 51447 h 605592"/>
              <a:gd name="connsiteX30" fmla="*/ 569162 w 606487"/>
              <a:gd name="connsiteY30" fmla="*/ 488608 h 605592"/>
              <a:gd name="connsiteX31" fmla="*/ 543443 w 606487"/>
              <a:gd name="connsiteY31" fmla="*/ 514285 h 605592"/>
              <a:gd name="connsiteX32" fmla="*/ 476499 w 606487"/>
              <a:gd name="connsiteY32" fmla="*/ 514285 h 605592"/>
              <a:gd name="connsiteX33" fmla="*/ 476499 w 606487"/>
              <a:gd name="connsiteY33" fmla="*/ 579915 h 605592"/>
              <a:gd name="connsiteX34" fmla="*/ 450687 w 606487"/>
              <a:gd name="connsiteY34" fmla="*/ 605592 h 605592"/>
              <a:gd name="connsiteX35" fmla="*/ 424968 w 606487"/>
              <a:gd name="connsiteY35" fmla="*/ 579915 h 605592"/>
              <a:gd name="connsiteX36" fmla="*/ 424968 w 606487"/>
              <a:gd name="connsiteY36" fmla="*/ 514285 h 605592"/>
              <a:gd name="connsiteX37" fmla="*/ 180219 w 606487"/>
              <a:gd name="connsiteY37" fmla="*/ 514285 h 605592"/>
              <a:gd name="connsiteX38" fmla="*/ 180219 w 606487"/>
              <a:gd name="connsiteY38" fmla="*/ 579915 h 605592"/>
              <a:gd name="connsiteX39" fmla="*/ 154500 w 606487"/>
              <a:gd name="connsiteY39" fmla="*/ 605592 h 605592"/>
              <a:gd name="connsiteX40" fmla="*/ 128688 w 606487"/>
              <a:gd name="connsiteY40" fmla="*/ 579915 h 605592"/>
              <a:gd name="connsiteX41" fmla="*/ 128688 w 606487"/>
              <a:gd name="connsiteY41" fmla="*/ 514285 h 605592"/>
              <a:gd name="connsiteX42" fmla="*/ 61744 w 606487"/>
              <a:gd name="connsiteY42" fmla="*/ 514285 h 605592"/>
              <a:gd name="connsiteX43" fmla="*/ 36025 w 606487"/>
              <a:gd name="connsiteY43" fmla="*/ 488608 h 605592"/>
              <a:gd name="connsiteX44" fmla="*/ 36025 w 606487"/>
              <a:gd name="connsiteY44" fmla="*/ 51447 h 605592"/>
              <a:gd name="connsiteX45" fmla="*/ 25719 w 606487"/>
              <a:gd name="connsiteY45" fmla="*/ 51447 h 605592"/>
              <a:gd name="connsiteX46" fmla="*/ 0 w 606487"/>
              <a:gd name="connsiteY46" fmla="*/ 25677 h 605592"/>
              <a:gd name="connsiteX47" fmla="*/ 25719 w 606487"/>
              <a:gd name="connsiteY47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606487" h="605592">
                <a:moveTo>
                  <a:pt x="414666" y="244368"/>
                </a:moveTo>
                <a:cubicBezTo>
                  <a:pt x="428774" y="244368"/>
                  <a:pt x="440469" y="255954"/>
                  <a:pt x="440469" y="270042"/>
                </a:cubicBezTo>
                <a:lnTo>
                  <a:pt x="440469" y="381912"/>
                </a:lnTo>
                <a:cubicBezTo>
                  <a:pt x="439170" y="396000"/>
                  <a:pt x="428774" y="407586"/>
                  <a:pt x="414666" y="407586"/>
                </a:cubicBezTo>
                <a:cubicBezTo>
                  <a:pt x="400465" y="407586"/>
                  <a:pt x="388956" y="396000"/>
                  <a:pt x="388956" y="381912"/>
                </a:cubicBezTo>
                <a:lnTo>
                  <a:pt x="388956" y="270042"/>
                </a:lnTo>
                <a:cubicBezTo>
                  <a:pt x="388956" y="255954"/>
                  <a:pt x="400558" y="244368"/>
                  <a:pt x="414666" y="244368"/>
                </a:cubicBezTo>
                <a:close/>
                <a:moveTo>
                  <a:pt x="302702" y="167240"/>
                </a:moveTo>
                <a:cubicBezTo>
                  <a:pt x="316810" y="167240"/>
                  <a:pt x="328412" y="178826"/>
                  <a:pt x="328412" y="192915"/>
                </a:cubicBezTo>
                <a:lnTo>
                  <a:pt x="328412" y="381911"/>
                </a:lnTo>
                <a:cubicBezTo>
                  <a:pt x="328412" y="396000"/>
                  <a:pt x="316810" y="407586"/>
                  <a:pt x="302702" y="407586"/>
                </a:cubicBezTo>
                <a:cubicBezTo>
                  <a:pt x="288408" y="407586"/>
                  <a:pt x="276899" y="396000"/>
                  <a:pt x="276899" y="381911"/>
                </a:cubicBezTo>
                <a:lnTo>
                  <a:pt x="276899" y="192915"/>
                </a:lnTo>
                <a:cubicBezTo>
                  <a:pt x="276899" y="178826"/>
                  <a:pt x="288594" y="167240"/>
                  <a:pt x="302702" y="167240"/>
                </a:cubicBezTo>
                <a:close/>
                <a:moveTo>
                  <a:pt x="190632" y="107965"/>
                </a:moveTo>
                <a:cubicBezTo>
                  <a:pt x="204746" y="107965"/>
                  <a:pt x="216353" y="119646"/>
                  <a:pt x="216353" y="133737"/>
                </a:cubicBezTo>
                <a:lnTo>
                  <a:pt x="216353" y="381907"/>
                </a:lnTo>
                <a:cubicBezTo>
                  <a:pt x="216353" y="395998"/>
                  <a:pt x="204746" y="407586"/>
                  <a:pt x="190632" y="407586"/>
                </a:cubicBezTo>
                <a:cubicBezTo>
                  <a:pt x="176425" y="407586"/>
                  <a:pt x="164911" y="395998"/>
                  <a:pt x="164911" y="381907"/>
                </a:cubicBezTo>
                <a:lnTo>
                  <a:pt x="164911" y="133737"/>
                </a:lnTo>
                <a:cubicBezTo>
                  <a:pt x="164911" y="119646"/>
                  <a:pt x="176518" y="107965"/>
                  <a:pt x="190632" y="107965"/>
                </a:cubicBezTo>
                <a:close/>
                <a:moveTo>
                  <a:pt x="86256" y="51447"/>
                </a:moveTo>
                <a:lnTo>
                  <a:pt x="86256" y="464229"/>
                </a:lnTo>
                <a:lnTo>
                  <a:pt x="517724" y="464229"/>
                </a:lnTo>
                <a:lnTo>
                  <a:pt x="517724" y="51447"/>
                </a:lnTo>
                <a:close/>
                <a:moveTo>
                  <a:pt x="25719" y="0"/>
                </a:moveTo>
                <a:lnTo>
                  <a:pt x="580861" y="0"/>
                </a:lnTo>
                <a:cubicBezTo>
                  <a:pt x="594974" y="0"/>
                  <a:pt x="606580" y="11587"/>
                  <a:pt x="606487" y="25677"/>
                </a:cubicBezTo>
                <a:cubicBezTo>
                  <a:pt x="606487" y="39767"/>
                  <a:pt x="593581" y="51447"/>
                  <a:pt x="579468" y="51447"/>
                </a:cubicBezTo>
                <a:lnTo>
                  <a:pt x="569162" y="51447"/>
                </a:lnTo>
                <a:lnTo>
                  <a:pt x="569162" y="488608"/>
                </a:lnTo>
                <a:cubicBezTo>
                  <a:pt x="569162" y="503996"/>
                  <a:pt x="557556" y="514285"/>
                  <a:pt x="543443" y="514285"/>
                </a:cubicBezTo>
                <a:lnTo>
                  <a:pt x="476499" y="514285"/>
                </a:lnTo>
                <a:lnTo>
                  <a:pt x="476499" y="579915"/>
                </a:lnTo>
                <a:cubicBezTo>
                  <a:pt x="476499" y="594005"/>
                  <a:pt x="464800" y="605592"/>
                  <a:pt x="450687" y="605592"/>
                </a:cubicBezTo>
                <a:cubicBezTo>
                  <a:pt x="436574" y="605592"/>
                  <a:pt x="424968" y="594005"/>
                  <a:pt x="424968" y="579915"/>
                </a:cubicBezTo>
                <a:lnTo>
                  <a:pt x="424968" y="514285"/>
                </a:lnTo>
                <a:lnTo>
                  <a:pt x="180219" y="514285"/>
                </a:lnTo>
                <a:lnTo>
                  <a:pt x="180219" y="579915"/>
                </a:lnTo>
                <a:cubicBezTo>
                  <a:pt x="180219" y="594005"/>
                  <a:pt x="168613" y="605592"/>
                  <a:pt x="154500" y="605592"/>
                </a:cubicBezTo>
                <a:cubicBezTo>
                  <a:pt x="140387" y="605592"/>
                  <a:pt x="128688" y="594005"/>
                  <a:pt x="128688" y="579915"/>
                </a:cubicBezTo>
                <a:lnTo>
                  <a:pt x="128688" y="514285"/>
                </a:lnTo>
                <a:lnTo>
                  <a:pt x="61744" y="514285"/>
                </a:lnTo>
                <a:cubicBezTo>
                  <a:pt x="47631" y="514285"/>
                  <a:pt x="36025" y="502698"/>
                  <a:pt x="36025" y="488608"/>
                </a:cubicBezTo>
                <a:lnTo>
                  <a:pt x="36025" y="51447"/>
                </a:lnTo>
                <a:lnTo>
                  <a:pt x="25719" y="51447"/>
                </a:lnTo>
                <a:cubicBezTo>
                  <a:pt x="11606" y="51447"/>
                  <a:pt x="0" y="39767"/>
                  <a:pt x="0" y="25677"/>
                </a:cubicBezTo>
                <a:cubicBezTo>
                  <a:pt x="0" y="11587"/>
                  <a:pt x="11606" y="0"/>
                  <a:pt x="25719" y="0"/>
                </a:cubicBezTo>
                <a:close/>
              </a:path>
            </a:pathLst>
          </a:custGeom>
          <a:solidFill>
            <a:srgbClr val="323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47028" tIns="23514" rIns="47028" bIns="23514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25">
              <a:solidFill>
                <a:srgbClr val="FFFFFF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5836285" y="7678420"/>
            <a:ext cx="1307465" cy="13449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1305815" y="3136219"/>
            <a:ext cx="8602980" cy="2122805"/>
          </a:xfrm>
          <a:prstGeom prst="rect">
            <a:avLst/>
          </a:prstGeom>
        </p:spPr>
        <p:txBody>
          <a:bodyPr wrap="none">
            <a:spAutoFit/>
          </a:bodyPr>
          <a:p>
            <a:pPr algn="ctr" defTabSz="914400"/>
            <a:r>
              <a:rPr lang="zh-CN" altLang="en-US" sz="6600" b="1" dirty="0" smtClean="0">
                <a:solidFill>
                  <a:srgbClr val="2D6E59"/>
                </a:solidFill>
              </a:rPr>
              <a:t>多多优点：</a:t>
            </a:r>
            <a:r>
              <a:rPr lang="zh-CN" altLang="en-US" sz="6600" b="1" dirty="0" smtClean="0">
                <a:solidFill>
                  <a:srgbClr val="33AB78"/>
                </a:solidFill>
              </a:rPr>
              <a:t>全网价格低</a:t>
            </a:r>
            <a:endParaRPr lang="zh-CN" altLang="en-US" sz="6600" b="1" dirty="0" smtClean="0">
              <a:solidFill>
                <a:srgbClr val="FF0000"/>
              </a:solidFill>
            </a:endParaRPr>
          </a:p>
          <a:p>
            <a:pPr algn="ctr" defTabSz="914400"/>
            <a:r>
              <a:rPr lang="zh-CN" altLang="en-US" sz="6600" b="1" dirty="0">
                <a:solidFill>
                  <a:srgbClr val="2D6E59"/>
                </a:solidFill>
              </a:rPr>
              <a:t>多多缺点：</a:t>
            </a:r>
            <a:r>
              <a:rPr lang="zh-CN" altLang="en-US" sz="6600" b="1" dirty="0">
                <a:solidFill>
                  <a:srgbClr val="33AB78"/>
                </a:solidFill>
              </a:rPr>
              <a:t>被判无货源</a:t>
            </a:r>
            <a:endParaRPr lang="zh-CN" altLang="en-US" sz="6600" b="1" dirty="0">
              <a:solidFill>
                <a:srgbClr val="33AB78"/>
              </a:solidFill>
            </a:endParaRPr>
          </a:p>
        </p:txBody>
      </p:sp>
      <p:sp>
        <p:nvSpPr>
          <p:cNvPr id="49" name="PA_矩形 29"/>
          <p:cNvSpPr/>
          <p:nvPr>
            <p:custDataLst>
              <p:tags r:id="rId17"/>
            </p:custDataLst>
          </p:nvPr>
        </p:nvSpPr>
        <p:spPr>
          <a:xfrm>
            <a:off x="1155065" y="261620"/>
            <a:ext cx="10171430" cy="1252855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p>
            <a:r>
              <a:rPr lang="zh-CN" altLang="en-US" sz="66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多多拿货优缺点</a:t>
            </a:r>
            <a:endParaRPr lang="zh-CN" altLang="en-US" sz="66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208433" y="5856054"/>
            <a:ext cx="11118374" cy="69133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83" name="TextBox 68"/>
          <p:cNvSpPr txBox="1"/>
          <p:nvPr>
            <p:custDataLst>
              <p:tags r:id="rId16"/>
            </p:custDataLst>
          </p:nvPr>
        </p:nvSpPr>
        <p:spPr>
          <a:xfrm>
            <a:off x="572770" y="1658620"/>
            <a:ext cx="10111740" cy="915035"/>
          </a:xfrm>
          <a:prstGeom prst="rect">
            <a:avLst/>
          </a:prstGeom>
          <a:noFill/>
        </p:spPr>
        <p:txBody>
          <a:bodyPr wrap="square" lIns="116629" tIns="58314" rIns="116629" bIns="58314" rtlCol="0">
            <a:noAutofit/>
          </a:bodyPr>
          <a:p>
            <a:pPr defTabSz="914400"/>
            <a:r>
              <a:rPr lang="en-US" altLang="zh-CN" sz="5200" b="1" dirty="0" smtClean="0">
                <a:solidFill>
                  <a:srgbClr val="2D6E59"/>
                </a:solidFill>
                <a:latin typeface="微软雅黑" panose="020B0503020204020204" charset="-122"/>
              </a:rPr>
              <a:t>1.</a:t>
            </a:r>
            <a:r>
              <a:rPr lang="zh-CN" altLang="en-US" sz="5200" b="1" dirty="0" smtClean="0">
                <a:solidFill>
                  <a:srgbClr val="FF0000"/>
                </a:solidFill>
                <a:latin typeface="微软雅黑" panose="020B0503020204020204" charset="-122"/>
              </a:rPr>
              <a:t>平台拍单有面单、卡片和短信</a:t>
            </a:r>
            <a:endParaRPr lang="zh-CN" altLang="en-US" sz="5200" b="1" dirty="0" smtClean="0">
              <a:solidFill>
                <a:srgbClr val="FF0000"/>
              </a:solidFill>
              <a:latin typeface="微软雅黑" panose="020B0503020204020204" charset="-122"/>
            </a:endParaRPr>
          </a:p>
        </p:txBody>
      </p:sp>
      <p:sp>
        <p:nvSpPr>
          <p:cNvPr id="84" name="矩形 83"/>
          <p:cNvSpPr/>
          <p:nvPr>
            <p:custDataLst>
              <p:tags r:id="rId17"/>
            </p:custDataLst>
          </p:nvPr>
        </p:nvSpPr>
        <p:spPr>
          <a:xfrm>
            <a:off x="3321883" y="3335068"/>
            <a:ext cx="5312486" cy="695335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innerShdw blurRad="63500" dist="50800" dir="135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75504" tIns="58314" rIns="116629" bIns="58314" rtlCol="0" anchor="ctr"/>
          <a:p>
            <a:pPr defTabSz="914400"/>
            <a:endParaRPr lang="zh-CN" altLang="en-US" sz="1345" dirty="0">
              <a:solidFill>
                <a:srgbClr val="656D78">
                  <a:lumMod val="75000"/>
                  <a:lumOff val="25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2" name="PA_矩形 29"/>
          <p:cNvSpPr/>
          <p:nvPr>
            <p:custDataLst>
              <p:tags r:id="rId18"/>
            </p:custDataLst>
          </p:nvPr>
        </p:nvSpPr>
        <p:spPr>
          <a:xfrm>
            <a:off x="874558" y="525788"/>
            <a:ext cx="8145262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“拼上抖”</a:t>
            </a:r>
            <a:r>
              <a:rPr lang="zh-CN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拍单容易被稽查</a:t>
            </a:r>
            <a:endParaRPr lang="zh-CN" altLang="zh-CN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五边形 4"/>
          <p:cNvSpPr/>
          <p:nvPr>
            <p:custDataLst>
              <p:tags r:id="rId19"/>
            </p:custDataLst>
          </p:nvPr>
        </p:nvSpPr>
        <p:spPr>
          <a:xfrm>
            <a:off x="2271578" y="4936561"/>
            <a:ext cx="1045225" cy="311789"/>
          </a:xfrm>
          <a:prstGeom prst="homePlat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r>
              <a:rPr lang="zh-CN" altLang="en-US" sz="1235" dirty="0">
                <a:solidFill>
                  <a:srgbClr val="FFFFFF"/>
                </a:solidFill>
              </a:rPr>
              <a:t>产品展示</a:t>
            </a:r>
            <a:endParaRPr lang="zh-CN" altLang="en-US" sz="1235" dirty="0">
              <a:solidFill>
                <a:srgbClr val="FFFFFF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5759450" y="2801620"/>
            <a:ext cx="4925060" cy="10660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37185" y="2782570"/>
            <a:ext cx="5488305" cy="106248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0485" y="57785"/>
            <a:ext cx="9217660" cy="13693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13" name="椭圆 18"/>
          <p:cNvSpPr/>
          <p:nvPr>
            <p:custDataLst>
              <p:tags r:id="rId16"/>
            </p:custDataLst>
          </p:nvPr>
        </p:nvSpPr>
        <p:spPr>
          <a:xfrm flipH="1">
            <a:off x="3397090" y="5513700"/>
            <a:ext cx="233533" cy="223476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2D6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6397" tIns="43198" rIns="86397" bIns="43198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0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17"/>
            </p:custDataLst>
          </p:nvPr>
        </p:nvSpPr>
        <p:spPr>
          <a:xfrm>
            <a:off x="4682072" y="8754870"/>
            <a:ext cx="4055168" cy="5835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buClr>
                <a:srgbClr val="151314"/>
              </a:buClr>
              <a:buSzPct val="25000"/>
            </a:pPr>
            <a:endParaRPr lang="en-US" altLang="zh-CN" sz="3200" b="1" kern="0" dirty="0">
              <a:solidFill>
                <a:srgbClr val="FF0000"/>
              </a:solidFill>
              <a:cs typeface="+mn-ea"/>
              <a:sym typeface="+mn-lt"/>
            </a:endParaRPr>
          </a:p>
        </p:txBody>
      </p:sp>
      <p:sp>
        <p:nvSpPr>
          <p:cNvPr id="4" name="PA_矩形 29"/>
          <p:cNvSpPr/>
          <p:nvPr>
            <p:custDataLst>
              <p:tags r:id="rId18"/>
            </p:custDataLst>
          </p:nvPr>
        </p:nvSpPr>
        <p:spPr>
          <a:xfrm>
            <a:off x="1137285" y="541020"/>
            <a:ext cx="9129395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目前最优化的</a:t>
            </a:r>
            <a:r>
              <a:rPr lang="zh-CN" altLang="en-US" sz="60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解决方案</a:t>
            </a:r>
            <a:r>
              <a:rPr lang="en-US" altLang="zh-C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-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避免代拍行为</a:t>
            </a:r>
            <a:endParaRPr lang="zh-CN" altLang="en-US" sz="36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9"/>
            </p:custDataLst>
          </p:nvPr>
        </p:nvSpPr>
        <p:spPr>
          <a:xfrm>
            <a:off x="8461831" y="3867290"/>
            <a:ext cx="2864767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40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03</a:t>
            </a:r>
            <a:endParaRPr lang="zh-CN" altLang="en-US" sz="340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20"/>
            </p:custDataLst>
          </p:nvPr>
        </p:nvSpPr>
        <p:spPr>
          <a:xfrm>
            <a:off x="3321887" y="2343849"/>
            <a:ext cx="6636480" cy="60007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defTabSz="914400">
              <a:lnSpc>
                <a:spcPct val="120000"/>
              </a:lnSpc>
              <a:spcBef>
                <a:spcPct val="0"/>
              </a:spcBef>
            </a:pPr>
            <a:endParaRPr lang="en-US" altLang="zh-CN" sz="4000" dirty="0" smtClean="0">
              <a:solidFill>
                <a:srgbClr val="FFFFFF">
                  <a:lumMod val="50000"/>
                </a:srgbClr>
              </a:solidFill>
              <a:sym typeface="微软雅黑" panose="020B0503020204020204" charset="-122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4000" b="1" dirty="0" smtClean="0">
                <a:solidFill>
                  <a:srgbClr val="2D6E59"/>
                </a:solidFill>
                <a:sym typeface="微软雅黑" panose="020B0503020204020204" charset="-122"/>
              </a:rPr>
              <a:t>把商家谈到线下，直接给厂家货源精细化对接</a:t>
            </a:r>
            <a:endParaRPr lang="zh-CN" altLang="en-US" sz="4000" b="1" dirty="0" smtClean="0">
              <a:solidFill>
                <a:srgbClr val="2D6E59"/>
              </a:solidFill>
              <a:sym typeface="微软雅黑" panose="020B0503020204020204" charset="-122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endParaRPr lang="zh-CN" altLang="en-US" sz="4000" dirty="0" smtClean="0">
              <a:solidFill>
                <a:srgbClr val="2D6E59"/>
              </a:solidFill>
              <a:sym typeface="微软雅黑" panose="020B0503020204020204" charset="-122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en-US" altLang="zh-CN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      </a:t>
            </a:r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（</a:t>
            </a:r>
            <a:r>
              <a:rPr lang="en-US" altLang="zh-CN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1</a:t>
            </a:r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）避免多多面单</a:t>
            </a:r>
            <a:endParaRPr lang="zh-CN" altLang="en-US" sz="4000" dirty="0" smtClean="0">
              <a:solidFill>
                <a:srgbClr val="FFFFFF">
                  <a:lumMod val="50000"/>
                </a:srgbClr>
              </a:solidFill>
              <a:sym typeface="微软雅黑" panose="020B0503020204020204" charset="-122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 </a:t>
            </a:r>
            <a:r>
              <a:rPr lang="en-US" altLang="zh-CN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     </a:t>
            </a:r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（</a:t>
            </a:r>
            <a:r>
              <a:rPr lang="en-US" altLang="zh-CN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2</a:t>
            </a:r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）避免多多短信</a:t>
            </a:r>
            <a:endParaRPr lang="zh-CN" altLang="en-US" sz="4000" dirty="0" smtClean="0">
              <a:solidFill>
                <a:srgbClr val="FFFFFF">
                  <a:lumMod val="50000"/>
                </a:srgbClr>
              </a:solidFill>
              <a:sym typeface="微软雅黑" panose="020B0503020204020204" charset="-122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 </a:t>
            </a:r>
            <a:r>
              <a:rPr lang="en-US" altLang="zh-CN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      </a:t>
            </a:r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（</a:t>
            </a:r>
            <a:r>
              <a:rPr lang="en-US" altLang="zh-CN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3</a:t>
            </a:r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）避免二次单号</a:t>
            </a:r>
            <a:endParaRPr lang="zh-CN" altLang="en-US" sz="4000" dirty="0" smtClean="0">
              <a:solidFill>
                <a:srgbClr val="FFFFFF">
                  <a:lumMod val="50000"/>
                </a:srgbClr>
              </a:solidFill>
              <a:sym typeface="微软雅黑" panose="020B0503020204020204" charset="-122"/>
            </a:endParaRPr>
          </a:p>
          <a:p>
            <a:pPr defTabSz="914400">
              <a:lnSpc>
                <a:spcPct val="120000"/>
              </a:lnSpc>
              <a:spcBef>
                <a:spcPct val="0"/>
              </a:spcBef>
            </a:pPr>
            <a:r>
              <a:rPr lang="zh-CN" altLang="en-US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 </a:t>
            </a:r>
            <a:r>
              <a:rPr lang="en-US" altLang="zh-CN" sz="4000" dirty="0" smtClean="0">
                <a:solidFill>
                  <a:srgbClr val="FFFFFF">
                    <a:lumMod val="50000"/>
                  </a:srgbClr>
                </a:solidFill>
                <a:sym typeface="微软雅黑" panose="020B0503020204020204" charset="-122"/>
              </a:rPr>
              <a:t>     </a:t>
            </a:r>
            <a:endParaRPr lang="zh-CN" altLang="en-US" sz="4000" dirty="0">
              <a:solidFill>
                <a:srgbClr val="FFFFFF">
                  <a:lumMod val="50000"/>
                </a:srgbClr>
              </a:solidFill>
              <a:sym typeface="微软雅黑" panose="020B0503020204020204" charset="-122"/>
            </a:endParaRPr>
          </a:p>
        </p:txBody>
      </p:sp>
      <p:pic>
        <p:nvPicPr>
          <p:cNvPr id="10" name="Picture 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4" t="64351" r="52494"/>
          <a:stretch>
            <a:fillRect/>
          </a:stretch>
        </p:blipFill>
        <p:spPr>
          <a:xfrm>
            <a:off x="572924" y="3029638"/>
            <a:ext cx="2273968" cy="6476458"/>
          </a:xfrm>
          <a:prstGeom prst="rect">
            <a:avLst/>
          </a:prstGeom>
        </p:spPr>
      </p:pic>
      <p:pic>
        <p:nvPicPr>
          <p:cNvPr id="12" name="Picture 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1097153" y="3389269"/>
            <a:ext cx="1134016" cy="1134016"/>
          </a:xfrm>
          <a:prstGeom prst="rect">
            <a:avLst/>
          </a:prstGeom>
        </p:spPr>
      </p:pic>
      <p:sp>
        <p:nvSpPr>
          <p:cNvPr id="14" name="矩形 13"/>
          <p:cNvSpPr/>
          <p:nvPr>
            <p:custDataLst>
              <p:tags r:id="rId25"/>
            </p:custDataLst>
          </p:nvPr>
        </p:nvSpPr>
        <p:spPr>
          <a:xfrm>
            <a:off x="1233805" y="4705985"/>
            <a:ext cx="917575" cy="4888230"/>
          </a:xfrm>
          <a:prstGeom prst="rect">
            <a:avLst/>
          </a:prstGeom>
        </p:spPr>
        <p:txBody>
          <a:bodyPr vert="eaVert"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defTabSz="457200">
              <a:buClr>
                <a:srgbClr val="151314"/>
              </a:buClr>
              <a:buSzPct val="25000"/>
            </a:pPr>
            <a:r>
              <a:rPr lang="zh-CN" altLang="en-US" sz="7200" b="1" kern="0" dirty="0">
                <a:solidFill>
                  <a:srgbClr val="FFFF00"/>
                </a:solidFill>
                <a:uFillTx/>
                <a:cs typeface="+mn-ea"/>
                <a:sym typeface="+mn-lt"/>
              </a:rPr>
              <a:t>解决方案</a:t>
            </a:r>
            <a:endParaRPr lang="zh-CN" altLang="en-US" sz="7200" b="1" kern="0" dirty="0">
              <a:solidFill>
                <a:srgbClr val="FFFF00"/>
              </a:solidFill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120650" y="-20955"/>
            <a:ext cx="11340465" cy="1903095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4666596" y="6553902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2" name="PA_矩形 29"/>
          <p:cNvSpPr/>
          <p:nvPr>
            <p:custDataLst>
              <p:tags r:id="rId16"/>
            </p:custDataLst>
          </p:nvPr>
        </p:nvSpPr>
        <p:spPr>
          <a:xfrm>
            <a:off x="1721665" y="591825"/>
            <a:ext cx="9515611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抖店爆单如何去多多对接供应链</a:t>
            </a:r>
            <a:endParaRPr lang="zh-CN" alt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7"/>
            </p:custDataLst>
          </p:nvPr>
        </p:nvSpPr>
        <p:spPr>
          <a:xfrm>
            <a:off x="3116140" y="12735107"/>
            <a:ext cx="6937474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defTabSz="914400">
              <a:lnSpc>
                <a:spcPct val="120000"/>
              </a:lnSpc>
              <a:spcBef>
                <a:spcPct val="0"/>
              </a:spcBef>
            </a:pPr>
            <a:endParaRPr lang="zh-CN" altLang="en-US" sz="2400" dirty="0">
              <a:solidFill>
                <a:srgbClr val="FF0000"/>
              </a:solidFill>
              <a:sym typeface="微软雅黑" panose="020B0503020204020204" charset="-122"/>
            </a:endParaRPr>
          </a:p>
        </p:txBody>
      </p:sp>
      <p:sp>
        <p:nvSpPr>
          <p:cNvPr id="9" name="椭圆 8"/>
          <p:cNvSpPr/>
          <p:nvPr>
            <p:custDataLst>
              <p:tags r:id="rId18"/>
            </p:custDataLst>
          </p:nvPr>
        </p:nvSpPr>
        <p:spPr>
          <a:xfrm>
            <a:off x="3783427" y="2502398"/>
            <a:ext cx="812283" cy="812283"/>
          </a:xfrm>
          <a:prstGeom prst="ellipse">
            <a:avLst/>
          </a:prstGeom>
          <a:solidFill>
            <a:srgbClr val="33AB78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355">
              <a:solidFill>
                <a:srgbClr val="FFFFFF"/>
              </a:solidFill>
            </a:endParaRPr>
          </a:p>
        </p:txBody>
      </p:sp>
      <p:sp>
        <p:nvSpPr>
          <p:cNvPr id="10" name="椭圆 9"/>
          <p:cNvSpPr/>
          <p:nvPr>
            <p:custDataLst>
              <p:tags r:id="rId19"/>
            </p:custDataLst>
          </p:nvPr>
        </p:nvSpPr>
        <p:spPr>
          <a:xfrm>
            <a:off x="3797397" y="4073113"/>
            <a:ext cx="812283" cy="812283"/>
          </a:xfrm>
          <a:prstGeom prst="ellipse">
            <a:avLst/>
          </a:prstGeom>
          <a:solidFill>
            <a:srgbClr val="2D6E59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355">
              <a:solidFill>
                <a:srgbClr val="FFFFFF"/>
              </a:solidFill>
            </a:endParaRPr>
          </a:p>
        </p:txBody>
      </p:sp>
      <p:sp>
        <p:nvSpPr>
          <p:cNvPr id="13" name="椭圆 12"/>
          <p:cNvSpPr/>
          <p:nvPr>
            <p:custDataLst>
              <p:tags r:id="rId20"/>
            </p:custDataLst>
          </p:nvPr>
        </p:nvSpPr>
        <p:spPr>
          <a:xfrm>
            <a:off x="3783427" y="5467933"/>
            <a:ext cx="812283" cy="812283"/>
          </a:xfrm>
          <a:prstGeom prst="ellipse">
            <a:avLst/>
          </a:prstGeom>
          <a:solidFill>
            <a:srgbClr val="33AB78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355">
              <a:solidFill>
                <a:srgbClr val="FFFFFF"/>
              </a:solidFill>
            </a:endParaRPr>
          </a:p>
        </p:txBody>
      </p:sp>
      <p:sp>
        <p:nvSpPr>
          <p:cNvPr id="14" name="椭圆 13"/>
          <p:cNvSpPr/>
          <p:nvPr>
            <p:custDataLst>
              <p:tags r:id="rId21"/>
            </p:custDataLst>
          </p:nvPr>
        </p:nvSpPr>
        <p:spPr>
          <a:xfrm>
            <a:off x="3726911" y="6955463"/>
            <a:ext cx="812283" cy="812283"/>
          </a:xfrm>
          <a:prstGeom prst="ellipse">
            <a:avLst/>
          </a:prstGeom>
          <a:solidFill>
            <a:srgbClr val="2D6E59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355">
              <a:solidFill>
                <a:srgbClr val="FFFFFF"/>
              </a:solidFill>
            </a:endParaRPr>
          </a:p>
        </p:txBody>
      </p:sp>
      <p:sp>
        <p:nvSpPr>
          <p:cNvPr id="15" name="椭圆 18"/>
          <p:cNvSpPr/>
          <p:nvPr>
            <p:custDataLst>
              <p:tags r:id="rId22"/>
            </p:custDataLst>
          </p:nvPr>
        </p:nvSpPr>
        <p:spPr>
          <a:xfrm flipH="1">
            <a:off x="3213391" y="2790276"/>
            <a:ext cx="247167" cy="236522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33A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椭圆 18"/>
          <p:cNvSpPr/>
          <p:nvPr>
            <p:custDataLst>
              <p:tags r:id="rId23"/>
            </p:custDataLst>
          </p:nvPr>
        </p:nvSpPr>
        <p:spPr>
          <a:xfrm flipH="1">
            <a:off x="3227361" y="4360991"/>
            <a:ext cx="247167" cy="236522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2D6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椭圆 18"/>
          <p:cNvSpPr/>
          <p:nvPr>
            <p:custDataLst>
              <p:tags r:id="rId24"/>
            </p:custDataLst>
          </p:nvPr>
        </p:nvSpPr>
        <p:spPr>
          <a:xfrm flipH="1">
            <a:off x="3172115" y="5752001"/>
            <a:ext cx="247167" cy="236522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33A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椭圆 18"/>
          <p:cNvSpPr/>
          <p:nvPr>
            <p:custDataLst>
              <p:tags r:id="rId25"/>
            </p:custDataLst>
          </p:nvPr>
        </p:nvSpPr>
        <p:spPr>
          <a:xfrm flipH="1">
            <a:off x="3156875" y="7243341"/>
            <a:ext cx="247167" cy="236522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2D6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椭圆 20"/>
          <p:cNvSpPr/>
          <p:nvPr>
            <p:custDataLst>
              <p:tags r:id="rId26"/>
            </p:custDataLst>
          </p:nvPr>
        </p:nvSpPr>
        <p:spPr>
          <a:xfrm>
            <a:off x="4009254" y="2728225"/>
            <a:ext cx="360628" cy="360628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椭圆 21"/>
          <p:cNvSpPr/>
          <p:nvPr>
            <p:custDataLst>
              <p:tags r:id="rId27"/>
            </p:custDataLst>
          </p:nvPr>
        </p:nvSpPr>
        <p:spPr>
          <a:xfrm>
            <a:off x="4023225" y="4327414"/>
            <a:ext cx="360628" cy="303683"/>
          </a:xfrm>
          <a:custGeom>
            <a:avLst/>
            <a:gdLst>
              <a:gd name="connsiteX0" fmla="*/ 101864 w 331753"/>
              <a:gd name="connsiteY0" fmla="*/ 180944 h 279369"/>
              <a:gd name="connsiteX1" fmla="*/ 100574 w 331753"/>
              <a:gd name="connsiteY1" fmla="*/ 182229 h 279369"/>
              <a:gd name="connsiteX2" fmla="*/ 99284 w 331753"/>
              <a:gd name="connsiteY2" fmla="*/ 182229 h 279369"/>
              <a:gd name="connsiteX3" fmla="*/ 90255 w 331753"/>
              <a:gd name="connsiteY3" fmla="*/ 191225 h 279369"/>
              <a:gd name="connsiteX4" fmla="*/ 83806 w 331753"/>
              <a:gd name="connsiteY4" fmla="*/ 197651 h 279369"/>
              <a:gd name="connsiteX5" fmla="*/ 82516 w 331753"/>
              <a:gd name="connsiteY5" fmla="*/ 200221 h 279369"/>
              <a:gd name="connsiteX6" fmla="*/ 83806 w 331753"/>
              <a:gd name="connsiteY6" fmla="*/ 202791 h 279369"/>
              <a:gd name="connsiteX7" fmla="*/ 143139 w 331753"/>
              <a:gd name="connsiteY7" fmla="*/ 261907 h 279369"/>
              <a:gd name="connsiteX8" fmla="*/ 145718 w 331753"/>
              <a:gd name="connsiteY8" fmla="*/ 261907 h 279369"/>
              <a:gd name="connsiteX9" fmla="*/ 148298 w 331753"/>
              <a:gd name="connsiteY9" fmla="*/ 261907 h 279369"/>
              <a:gd name="connsiteX10" fmla="*/ 156037 w 331753"/>
              <a:gd name="connsiteY10" fmla="*/ 252911 h 279369"/>
              <a:gd name="connsiteX11" fmla="*/ 163776 w 331753"/>
              <a:gd name="connsiteY11" fmla="*/ 245200 h 279369"/>
              <a:gd name="connsiteX12" fmla="*/ 163776 w 331753"/>
              <a:gd name="connsiteY12" fmla="*/ 241345 h 279369"/>
              <a:gd name="connsiteX13" fmla="*/ 104443 w 331753"/>
              <a:gd name="connsiteY13" fmla="*/ 182229 h 279369"/>
              <a:gd name="connsiteX14" fmla="*/ 101864 w 331753"/>
              <a:gd name="connsiteY14" fmla="*/ 180944 h 279369"/>
              <a:gd name="connsiteX15" fmla="*/ 137384 w 331753"/>
              <a:gd name="connsiteY15" fmla="*/ 63469 h 279369"/>
              <a:gd name="connsiteX16" fmla="*/ 58703 w 331753"/>
              <a:gd name="connsiteY16" fmla="*/ 141513 h 279369"/>
              <a:gd name="connsiteX17" fmla="*/ 87080 w 331753"/>
              <a:gd name="connsiteY17" fmla="*/ 171430 h 279369"/>
              <a:gd name="connsiteX18" fmla="*/ 88369 w 331753"/>
              <a:gd name="connsiteY18" fmla="*/ 170129 h 279369"/>
              <a:gd name="connsiteX19" fmla="*/ 94819 w 331753"/>
              <a:gd name="connsiteY19" fmla="*/ 166227 h 279369"/>
              <a:gd name="connsiteX20" fmla="*/ 96108 w 331753"/>
              <a:gd name="connsiteY20" fmla="*/ 166227 h 279369"/>
              <a:gd name="connsiteX21" fmla="*/ 98688 w 331753"/>
              <a:gd name="connsiteY21" fmla="*/ 164926 h 279369"/>
              <a:gd name="connsiteX22" fmla="*/ 102558 w 331753"/>
              <a:gd name="connsiteY22" fmla="*/ 164926 h 279369"/>
              <a:gd name="connsiteX23" fmla="*/ 105137 w 331753"/>
              <a:gd name="connsiteY23" fmla="*/ 164926 h 279369"/>
              <a:gd name="connsiteX24" fmla="*/ 106427 w 331753"/>
              <a:gd name="connsiteY24" fmla="*/ 164926 h 279369"/>
              <a:gd name="connsiteX25" fmla="*/ 107717 w 331753"/>
              <a:gd name="connsiteY25" fmla="*/ 166227 h 279369"/>
              <a:gd name="connsiteX26" fmla="*/ 109007 w 331753"/>
              <a:gd name="connsiteY26" fmla="*/ 166227 h 279369"/>
              <a:gd name="connsiteX27" fmla="*/ 111587 w 331753"/>
              <a:gd name="connsiteY27" fmla="*/ 167527 h 279369"/>
              <a:gd name="connsiteX28" fmla="*/ 112876 w 331753"/>
              <a:gd name="connsiteY28" fmla="*/ 167527 h 279369"/>
              <a:gd name="connsiteX29" fmla="*/ 115456 w 331753"/>
              <a:gd name="connsiteY29" fmla="*/ 170129 h 279369"/>
              <a:gd name="connsiteX30" fmla="*/ 174789 w 331753"/>
              <a:gd name="connsiteY30" fmla="*/ 231263 h 279369"/>
              <a:gd name="connsiteX31" fmla="*/ 179949 w 331753"/>
              <a:gd name="connsiteY31" fmla="*/ 250774 h 279369"/>
              <a:gd name="connsiteX32" fmla="*/ 178659 w 331753"/>
              <a:gd name="connsiteY32" fmla="*/ 253376 h 279369"/>
              <a:gd name="connsiteX33" fmla="*/ 177369 w 331753"/>
              <a:gd name="connsiteY33" fmla="*/ 254676 h 279369"/>
              <a:gd name="connsiteX34" fmla="*/ 176079 w 331753"/>
              <a:gd name="connsiteY34" fmla="*/ 255977 h 279369"/>
              <a:gd name="connsiteX35" fmla="*/ 174789 w 331753"/>
              <a:gd name="connsiteY35" fmla="*/ 257278 h 279369"/>
              <a:gd name="connsiteX36" fmla="*/ 173499 w 331753"/>
              <a:gd name="connsiteY36" fmla="*/ 258578 h 279369"/>
              <a:gd name="connsiteX37" fmla="*/ 179949 w 331753"/>
              <a:gd name="connsiteY37" fmla="*/ 263781 h 279369"/>
              <a:gd name="connsiteX38" fmla="*/ 179949 w 331753"/>
              <a:gd name="connsiteY38" fmla="*/ 265082 h 279369"/>
              <a:gd name="connsiteX39" fmla="*/ 182528 w 331753"/>
              <a:gd name="connsiteY39" fmla="*/ 263781 h 279369"/>
              <a:gd name="connsiteX40" fmla="*/ 241861 w 331753"/>
              <a:gd name="connsiteY40" fmla="*/ 202647 h 279369"/>
              <a:gd name="connsiteX41" fmla="*/ 241861 w 331753"/>
              <a:gd name="connsiteY41" fmla="*/ 197444 h 279369"/>
              <a:gd name="connsiteX42" fmla="*/ 177369 w 331753"/>
              <a:gd name="connsiteY42" fmla="*/ 132408 h 279369"/>
              <a:gd name="connsiteX43" fmla="*/ 150282 w 331753"/>
              <a:gd name="connsiteY43" fmla="*/ 159723 h 279369"/>
              <a:gd name="connsiteX44" fmla="*/ 147702 w 331753"/>
              <a:gd name="connsiteY44" fmla="*/ 161024 h 279369"/>
              <a:gd name="connsiteX45" fmla="*/ 146412 w 331753"/>
              <a:gd name="connsiteY45" fmla="*/ 162324 h 279369"/>
              <a:gd name="connsiteX46" fmla="*/ 143833 w 331753"/>
              <a:gd name="connsiteY46" fmla="*/ 163625 h 279369"/>
              <a:gd name="connsiteX47" fmla="*/ 141253 w 331753"/>
              <a:gd name="connsiteY47" fmla="*/ 163625 h 279369"/>
              <a:gd name="connsiteX48" fmla="*/ 138673 w 331753"/>
              <a:gd name="connsiteY48" fmla="*/ 164926 h 279369"/>
              <a:gd name="connsiteX49" fmla="*/ 129644 w 331753"/>
              <a:gd name="connsiteY49" fmla="*/ 162324 h 279369"/>
              <a:gd name="connsiteX50" fmla="*/ 127065 w 331753"/>
              <a:gd name="connsiteY50" fmla="*/ 159723 h 279369"/>
              <a:gd name="connsiteX51" fmla="*/ 111587 w 331753"/>
              <a:gd name="connsiteY51" fmla="*/ 144114 h 279369"/>
              <a:gd name="connsiteX52" fmla="*/ 111587 w 331753"/>
              <a:gd name="connsiteY52" fmla="*/ 120701 h 279369"/>
              <a:gd name="connsiteX53" fmla="*/ 152862 w 331753"/>
              <a:gd name="connsiteY53" fmla="*/ 79078 h 279369"/>
              <a:gd name="connsiteX54" fmla="*/ 137384 w 331753"/>
              <a:gd name="connsiteY54" fmla="*/ 63469 h 279369"/>
              <a:gd name="connsiteX55" fmla="*/ 195676 w 331753"/>
              <a:gd name="connsiteY55" fmla="*/ 58706 h 279369"/>
              <a:gd name="connsiteX56" fmla="*/ 122203 w 331753"/>
              <a:gd name="connsiteY56" fmla="*/ 131257 h 279369"/>
              <a:gd name="connsiteX57" fmla="*/ 122203 w 331753"/>
              <a:gd name="connsiteY57" fmla="*/ 132553 h 279369"/>
              <a:gd name="connsiteX58" fmla="*/ 138960 w 331753"/>
              <a:gd name="connsiteY58" fmla="*/ 149395 h 279369"/>
              <a:gd name="connsiteX59" fmla="*/ 140249 w 331753"/>
              <a:gd name="connsiteY59" fmla="*/ 148099 h 279369"/>
              <a:gd name="connsiteX60" fmla="*/ 172474 w 331753"/>
              <a:gd name="connsiteY60" fmla="*/ 115710 h 279369"/>
              <a:gd name="connsiteX61" fmla="*/ 184075 w 331753"/>
              <a:gd name="connsiteY61" fmla="*/ 104050 h 279369"/>
              <a:gd name="connsiteX62" fmla="*/ 195676 w 331753"/>
              <a:gd name="connsiteY62" fmla="*/ 104050 h 279369"/>
              <a:gd name="connsiteX63" fmla="*/ 198254 w 331753"/>
              <a:gd name="connsiteY63" fmla="*/ 109233 h 279369"/>
              <a:gd name="connsiteX64" fmla="*/ 195676 w 331753"/>
              <a:gd name="connsiteY64" fmla="*/ 114415 h 279369"/>
              <a:gd name="connsiteX65" fmla="*/ 187942 w 331753"/>
              <a:gd name="connsiteY65" fmla="*/ 120893 h 279369"/>
              <a:gd name="connsiteX66" fmla="*/ 238213 w 331753"/>
              <a:gd name="connsiteY66" fmla="*/ 171419 h 279369"/>
              <a:gd name="connsiteX67" fmla="*/ 273016 w 331753"/>
              <a:gd name="connsiteY67" fmla="*/ 136439 h 279369"/>
              <a:gd name="connsiteX68" fmla="*/ 195676 w 331753"/>
              <a:gd name="connsiteY68" fmla="*/ 58706 h 279369"/>
              <a:gd name="connsiteX69" fmla="*/ 93282 w 331753"/>
              <a:gd name="connsiteY69" fmla="*/ 19019 h 279369"/>
              <a:gd name="connsiteX70" fmla="*/ 89395 w 331753"/>
              <a:gd name="connsiteY70" fmla="*/ 20330 h 279369"/>
              <a:gd name="connsiteX71" fmla="*/ 16844 w 331753"/>
              <a:gd name="connsiteY71" fmla="*/ 95035 h 279369"/>
              <a:gd name="connsiteX72" fmla="*/ 15548 w 331753"/>
              <a:gd name="connsiteY72" fmla="*/ 100277 h 279369"/>
              <a:gd name="connsiteX73" fmla="*/ 46642 w 331753"/>
              <a:gd name="connsiteY73" fmla="*/ 131732 h 279369"/>
              <a:gd name="connsiteX74" fmla="*/ 126966 w 331753"/>
              <a:gd name="connsiteY74" fmla="*/ 51784 h 279369"/>
              <a:gd name="connsiteX75" fmla="*/ 95873 w 331753"/>
              <a:gd name="connsiteY75" fmla="*/ 20330 h 279369"/>
              <a:gd name="connsiteX76" fmla="*/ 93282 w 331753"/>
              <a:gd name="connsiteY76" fmla="*/ 19019 h 279369"/>
              <a:gd name="connsiteX77" fmla="*/ 239847 w 331753"/>
              <a:gd name="connsiteY77" fmla="*/ 15844 h 279369"/>
              <a:gd name="connsiteX78" fmla="*/ 237270 w 331753"/>
              <a:gd name="connsiteY78" fmla="*/ 17133 h 279369"/>
              <a:gd name="connsiteX79" fmla="*/ 206341 w 331753"/>
              <a:gd name="connsiteY79" fmla="*/ 46772 h 279369"/>
              <a:gd name="connsiteX80" fmla="*/ 283662 w 331753"/>
              <a:gd name="connsiteY80" fmla="*/ 125382 h 279369"/>
              <a:gd name="connsiteX81" fmla="*/ 314590 w 331753"/>
              <a:gd name="connsiteY81" fmla="*/ 94454 h 279369"/>
              <a:gd name="connsiteX82" fmla="*/ 315879 w 331753"/>
              <a:gd name="connsiteY82" fmla="*/ 93165 h 279369"/>
              <a:gd name="connsiteX83" fmla="*/ 314590 w 331753"/>
              <a:gd name="connsiteY83" fmla="*/ 90588 h 279369"/>
              <a:gd name="connsiteX84" fmla="*/ 241136 w 331753"/>
              <a:gd name="connsiteY84" fmla="*/ 17133 h 279369"/>
              <a:gd name="connsiteX85" fmla="*/ 239847 w 331753"/>
              <a:gd name="connsiteY85" fmla="*/ 15844 h 279369"/>
              <a:gd name="connsiteX86" fmla="*/ 239005 w 331753"/>
              <a:gd name="connsiteY86" fmla="*/ 0 h 279369"/>
              <a:gd name="connsiteX87" fmla="*/ 252625 w 331753"/>
              <a:gd name="connsiteY87" fmla="*/ 4855 h 279369"/>
              <a:gd name="connsiteX88" fmla="*/ 325267 w 331753"/>
              <a:gd name="connsiteY88" fmla="*/ 78663 h 279369"/>
              <a:gd name="connsiteX89" fmla="*/ 331753 w 331753"/>
              <a:gd name="connsiteY89" fmla="*/ 91612 h 279369"/>
              <a:gd name="connsiteX90" fmla="*/ 326564 w 331753"/>
              <a:gd name="connsiteY90" fmla="*/ 105856 h 279369"/>
              <a:gd name="connsiteX91" fmla="*/ 290243 w 331753"/>
              <a:gd name="connsiteY91" fmla="*/ 142112 h 279369"/>
              <a:gd name="connsiteX92" fmla="*/ 250031 w 331753"/>
              <a:gd name="connsiteY92" fmla="*/ 182253 h 279369"/>
              <a:gd name="connsiteX93" fmla="*/ 253922 w 331753"/>
              <a:gd name="connsiteY93" fmla="*/ 186138 h 279369"/>
              <a:gd name="connsiteX94" fmla="*/ 253922 w 331753"/>
              <a:gd name="connsiteY94" fmla="*/ 213330 h 279369"/>
              <a:gd name="connsiteX95" fmla="*/ 194252 w 331753"/>
              <a:gd name="connsiteY95" fmla="*/ 272895 h 279369"/>
              <a:gd name="connsiteX96" fmla="*/ 181280 w 331753"/>
              <a:gd name="connsiteY96" fmla="*/ 279369 h 279369"/>
              <a:gd name="connsiteX97" fmla="*/ 169605 w 331753"/>
              <a:gd name="connsiteY97" fmla="*/ 274190 h 279369"/>
              <a:gd name="connsiteX98" fmla="*/ 163120 w 331753"/>
              <a:gd name="connsiteY98" fmla="*/ 269010 h 279369"/>
              <a:gd name="connsiteX99" fmla="*/ 159228 w 331753"/>
              <a:gd name="connsiteY99" fmla="*/ 271600 h 279369"/>
              <a:gd name="connsiteX100" fmla="*/ 146256 w 331753"/>
              <a:gd name="connsiteY100" fmla="*/ 276779 h 279369"/>
              <a:gd name="connsiteX101" fmla="*/ 133284 w 331753"/>
              <a:gd name="connsiteY101" fmla="*/ 271600 h 279369"/>
              <a:gd name="connsiteX102" fmla="*/ 73614 w 331753"/>
              <a:gd name="connsiteY102" fmla="*/ 212036 h 279369"/>
              <a:gd name="connsiteX103" fmla="*/ 68426 w 331753"/>
              <a:gd name="connsiteY103" fmla="*/ 199087 h 279369"/>
              <a:gd name="connsiteX104" fmla="*/ 73614 w 331753"/>
              <a:gd name="connsiteY104" fmla="*/ 186138 h 279369"/>
              <a:gd name="connsiteX105" fmla="*/ 74911 w 331753"/>
              <a:gd name="connsiteY105" fmla="*/ 183548 h 279369"/>
              <a:gd name="connsiteX106" fmla="*/ 76209 w 331753"/>
              <a:gd name="connsiteY106" fmla="*/ 182253 h 279369"/>
              <a:gd name="connsiteX107" fmla="*/ 42482 w 331753"/>
              <a:gd name="connsiteY107" fmla="*/ 148587 h 279369"/>
              <a:gd name="connsiteX108" fmla="*/ 42482 w 331753"/>
              <a:gd name="connsiteY108" fmla="*/ 147292 h 279369"/>
              <a:gd name="connsiteX109" fmla="*/ 4864 w 331753"/>
              <a:gd name="connsiteY109" fmla="*/ 111035 h 279369"/>
              <a:gd name="connsiteX110" fmla="*/ 4864 w 331753"/>
              <a:gd name="connsiteY110" fmla="*/ 83843 h 279369"/>
              <a:gd name="connsiteX111" fmla="*/ 77506 w 331753"/>
              <a:gd name="connsiteY111" fmla="*/ 10035 h 279369"/>
              <a:gd name="connsiteX112" fmla="*/ 106044 w 331753"/>
              <a:gd name="connsiteY112" fmla="*/ 10035 h 279369"/>
              <a:gd name="connsiteX113" fmla="*/ 142365 w 331753"/>
              <a:gd name="connsiteY113" fmla="*/ 46291 h 279369"/>
              <a:gd name="connsiteX114" fmla="*/ 163120 w 331753"/>
              <a:gd name="connsiteY114" fmla="*/ 67009 h 279369"/>
              <a:gd name="connsiteX115" fmla="*/ 189063 w 331753"/>
              <a:gd name="connsiteY115" fmla="*/ 41112 h 279369"/>
              <a:gd name="connsiteX116" fmla="*/ 225384 w 331753"/>
              <a:gd name="connsiteY116" fmla="*/ 4855 h 279369"/>
              <a:gd name="connsiteX117" fmla="*/ 239005 w 331753"/>
              <a:gd name="connsiteY117" fmla="*/ 0 h 2793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331753" h="279369">
                <a:moveTo>
                  <a:pt x="101864" y="180944"/>
                </a:moveTo>
                <a:cubicBezTo>
                  <a:pt x="101864" y="180944"/>
                  <a:pt x="100574" y="180944"/>
                  <a:pt x="100574" y="182229"/>
                </a:cubicBezTo>
                <a:cubicBezTo>
                  <a:pt x="100574" y="182229"/>
                  <a:pt x="100574" y="182229"/>
                  <a:pt x="99284" y="182229"/>
                </a:cubicBezTo>
                <a:cubicBezTo>
                  <a:pt x="99284" y="182229"/>
                  <a:pt x="99284" y="182229"/>
                  <a:pt x="90255" y="191225"/>
                </a:cubicBezTo>
                <a:cubicBezTo>
                  <a:pt x="90255" y="191225"/>
                  <a:pt x="90255" y="191225"/>
                  <a:pt x="83806" y="197651"/>
                </a:cubicBezTo>
                <a:cubicBezTo>
                  <a:pt x="82516" y="198936"/>
                  <a:pt x="82516" y="200221"/>
                  <a:pt x="82516" y="200221"/>
                </a:cubicBezTo>
                <a:cubicBezTo>
                  <a:pt x="82516" y="200221"/>
                  <a:pt x="82516" y="201506"/>
                  <a:pt x="83806" y="202791"/>
                </a:cubicBezTo>
                <a:cubicBezTo>
                  <a:pt x="83806" y="202791"/>
                  <a:pt x="83806" y="202791"/>
                  <a:pt x="143139" y="261907"/>
                </a:cubicBezTo>
                <a:cubicBezTo>
                  <a:pt x="144428" y="261907"/>
                  <a:pt x="145718" y="261907"/>
                  <a:pt x="145718" y="261907"/>
                </a:cubicBezTo>
                <a:cubicBezTo>
                  <a:pt x="145718" y="261907"/>
                  <a:pt x="147008" y="261907"/>
                  <a:pt x="148298" y="261907"/>
                </a:cubicBezTo>
                <a:cubicBezTo>
                  <a:pt x="148298" y="261907"/>
                  <a:pt x="148298" y="261907"/>
                  <a:pt x="156037" y="252911"/>
                </a:cubicBezTo>
                <a:cubicBezTo>
                  <a:pt x="156037" y="252911"/>
                  <a:pt x="156037" y="252911"/>
                  <a:pt x="163776" y="245200"/>
                </a:cubicBezTo>
                <a:cubicBezTo>
                  <a:pt x="165066" y="245200"/>
                  <a:pt x="165066" y="242630"/>
                  <a:pt x="163776" y="241345"/>
                </a:cubicBezTo>
                <a:cubicBezTo>
                  <a:pt x="163776" y="241345"/>
                  <a:pt x="163776" y="241345"/>
                  <a:pt x="104443" y="182229"/>
                </a:cubicBezTo>
                <a:cubicBezTo>
                  <a:pt x="103153" y="180944"/>
                  <a:pt x="101864" y="180944"/>
                  <a:pt x="101864" y="180944"/>
                </a:cubicBezTo>
                <a:close/>
                <a:moveTo>
                  <a:pt x="137384" y="63469"/>
                </a:moveTo>
                <a:cubicBezTo>
                  <a:pt x="137384" y="63469"/>
                  <a:pt x="137384" y="63469"/>
                  <a:pt x="58703" y="141513"/>
                </a:cubicBezTo>
                <a:cubicBezTo>
                  <a:pt x="58703" y="141513"/>
                  <a:pt x="58703" y="141513"/>
                  <a:pt x="87080" y="171430"/>
                </a:cubicBezTo>
                <a:cubicBezTo>
                  <a:pt x="87080" y="171430"/>
                  <a:pt x="87080" y="171430"/>
                  <a:pt x="88369" y="170129"/>
                </a:cubicBezTo>
                <a:cubicBezTo>
                  <a:pt x="90949" y="167527"/>
                  <a:pt x="93529" y="166227"/>
                  <a:pt x="94819" y="166227"/>
                </a:cubicBezTo>
                <a:cubicBezTo>
                  <a:pt x="94819" y="166227"/>
                  <a:pt x="94819" y="166227"/>
                  <a:pt x="96108" y="166227"/>
                </a:cubicBezTo>
                <a:cubicBezTo>
                  <a:pt x="96108" y="164926"/>
                  <a:pt x="97398" y="164926"/>
                  <a:pt x="98688" y="164926"/>
                </a:cubicBezTo>
                <a:cubicBezTo>
                  <a:pt x="98688" y="164926"/>
                  <a:pt x="98688" y="164926"/>
                  <a:pt x="102558" y="164926"/>
                </a:cubicBezTo>
                <a:cubicBezTo>
                  <a:pt x="102558" y="164926"/>
                  <a:pt x="103848" y="164926"/>
                  <a:pt x="105137" y="164926"/>
                </a:cubicBezTo>
                <a:cubicBezTo>
                  <a:pt x="105137" y="164926"/>
                  <a:pt x="105137" y="164926"/>
                  <a:pt x="106427" y="164926"/>
                </a:cubicBezTo>
                <a:cubicBezTo>
                  <a:pt x="106427" y="164926"/>
                  <a:pt x="107717" y="164926"/>
                  <a:pt x="107717" y="166227"/>
                </a:cubicBezTo>
                <a:cubicBezTo>
                  <a:pt x="109007" y="166227"/>
                  <a:pt x="109007" y="166227"/>
                  <a:pt x="109007" y="166227"/>
                </a:cubicBezTo>
                <a:cubicBezTo>
                  <a:pt x="110297" y="166227"/>
                  <a:pt x="110297" y="167527"/>
                  <a:pt x="111587" y="167527"/>
                </a:cubicBezTo>
                <a:cubicBezTo>
                  <a:pt x="111587" y="167527"/>
                  <a:pt x="111587" y="167527"/>
                  <a:pt x="112876" y="167527"/>
                </a:cubicBezTo>
                <a:cubicBezTo>
                  <a:pt x="114166" y="168828"/>
                  <a:pt x="114166" y="170129"/>
                  <a:pt x="115456" y="170129"/>
                </a:cubicBezTo>
                <a:cubicBezTo>
                  <a:pt x="115456" y="170129"/>
                  <a:pt x="115456" y="170129"/>
                  <a:pt x="174789" y="231263"/>
                </a:cubicBezTo>
                <a:cubicBezTo>
                  <a:pt x="179949" y="236466"/>
                  <a:pt x="181238" y="244270"/>
                  <a:pt x="179949" y="250774"/>
                </a:cubicBezTo>
                <a:cubicBezTo>
                  <a:pt x="178659" y="252075"/>
                  <a:pt x="178659" y="252075"/>
                  <a:pt x="178659" y="253376"/>
                </a:cubicBezTo>
                <a:cubicBezTo>
                  <a:pt x="178659" y="253376"/>
                  <a:pt x="178659" y="254676"/>
                  <a:pt x="177369" y="254676"/>
                </a:cubicBezTo>
                <a:cubicBezTo>
                  <a:pt x="177369" y="254676"/>
                  <a:pt x="177369" y="254676"/>
                  <a:pt x="176079" y="255977"/>
                </a:cubicBezTo>
                <a:cubicBezTo>
                  <a:pt x="176079" y="257278"/>
                  <a:pt x="176079" y="257278"/>
                  <a:pt x="174789" y="257278"/>
                </a:cubicBezTo>
                <a:cubicBezTo>
                  <a:pt x="174789" y="257278"/>
                  <a:pt x="174789" y="257278"/>
                  <a:pt x="173499" y="258578"/>
                </a:cubicBezTo>
                <a:cubicBezTo>
                  <a:pt x="173499" y="258578"/>
                  <a:pt x="173499" y="258578"/>
                  <a:pt x="179949" y="263781"/>
                </a:cubicBezTo>
                <a:cubicBezTo>
                  <a:pt x="179949" y="265082"/>
                  <a:pt x="179949" y="265082"/>
                  <a:pt x="179949" y="265082"/>
                </a:cubicBezTo>
                <a:cubicBezTo>
                  <a:pt x="181238" y="265082"/>
                  <a:pt x="181238" y="265082"/>
                  <a:pt x="182528" y="263781"/>
                </a:cubicBezTo>
                <a:cubicBezTo>
                  <a:pt x="182528" y="263781"/>
                  <a:pt x="182528" y="263781"/>
                  <a:pt x="241861" y="202647"/>
                </a:cubicBezTo>
                <a:cubicBezTo>
                  <a:pt x="244441" y="200046"/>
                  <a:pt x="243151" y="198745"/>
                  <a:pt x="241861" y="197444"/>
                </a:cubicBezTo>
                <a:cubicBezTo>
                  <a:pt x="241861" y="197444"/>
                  <a:pt x="241861" y="197444"/>
                  <a:pt x="177369" y="132408"/>
                </a:cubicBezTo>
                <a:cubicBezTo>
                  <a:pt x="177369" y="132408"/>
                  <a:pt x="177369" y="132408"/>
                  <a:pt x="150282" y="159723"/>
                </a:cubicBezTo>
                <a:cubicBezTo>
                  <a:pt x="148992" y="159723"/>
                  <a:pt x="147702" y="161024"/>
                  <a:pt x="147702" y="161024"/>
                </a:cubicBezTo>
                <a:cubicBezTo>
                  <a:pt x="147702" y="162324"/>
                  <a:pt x="146412" y="162324"/>
                  <a:pt x="146412" y="162324"/>
                </a:cubicBezTo>
                <a:cubicBezTo>
                  <a:pt x="146412" y="162324"/>
                  <a:pt x="145123" y="162324"/>
                  <a:pt x="143833" y="163625"/>
                </a:cubicBezTo>
                <a:cubicBezTo>
                  <a:pt x="142543" y="163625"/>
                  <a:pt x="142543" y="163625"/>
                  <a:pt x="141253" y="163625"/>
                </a:cubicBezTo>
                <a:cubicBezTo>
                  <a:pt x="139963" y="164926"/>
                  <a:pt x="138673" y="164926"/>
                  <a:pt x="138673" y="164926"/>
                </a:cubicBezTo>
                <a:cubicBezTo>
                  <a:pt x="134804" y="164926"/>
                  <a:pt x="132224" y="163625"/>
                  <a:pt x="129644" y="162324"/>
                </a:cubicBezTo>
                <a:cubicBezTo>
                  <a:pt x="128355" y="161024"/>
                  <a:pt x="128355" y="161024"/>
                  <a:pt x="127065" y="159723"/>
                </a:cubicBezTo>
                <a:cubicBezTo>
                  <a:pt x="127065" y="159723"/>
                  <a:pt x="127065" y="159723"/>
                  <a:pt x="111587" y="144114"/>
                </a:cubicBezTo>
                <a:cubicBezTo>
                  <a:pt x="102558" y="136310"/>
                  <a:pt x="105137" y="125904"/>
                  <a:pt x="111587" y="120701"/>
                </a:cubicBezTo>
                <a:cubicBezTo>
                  <a:pt x="111587" y="120701"/>
                  <a:pt x="111587" y="120701"/>
                  <a:pt x="152862" y="79078"/>
                </a:cubicBezTo>
                <a:cubicBezTo>
                  <a:pt x="152862" y="79078"/>
                  <a:pt x="152862" y="79078"/>
                  <a:pt x="137384" y="63469"/>
                </a:cubicBezTo>
                <a:close/>
                <a:moveTo>
                  <a:pt x="195676" y="58706"/>
                </a:moveTo>
                <a:cubicBezTo>
                  <a:pt x="195676" y="58706"/>
                  <a:pt x="195676" y="58706"/>
                  <a:pt x="122203" y="131257"/>
                </a:cubicBezTo>
                <a:cubicBezTo>
                  <a:pt x="122203" y="132553"/>
                  <a:pt x="122203" y="132553"/>
                  <a:pt x="122203" y="132553"/>
                </a:cubicBezTo>
                <a:cubicBezTo>
                  <a:pt x="122203" y="132553"/>
                  <a:pt x="122203" y="132553"/>
                  <a:pt x="138960" y="149395"/>
                </a:cubicBezTo>
                <a:cubicBezTo>
                  <a:pt x="138960" y="149395"/>
                  <a:pt x="138960" y="149395"/>
                  <a:pt x="140249" y="148099"/>
                </a:cubicBezTo>
                <a:cubicBezTo>
                  <a:pt x="140249" y="148099"/>
                  <a:pt x="140249" y="148099"/>
                  <a:pt x="172474" y="115710"/>
                </a:cubicBezTo>
                <a:cubicBezTo>
                  <a:pt x="172474" y="115710"/>
                  <a:pt x="172474" y="115710"/>
                  <a:pt x="184075" y="104050"/>
                </a:cubicBezTo>
                <a:cubicBezTo>
                  <a:pt x="187942" y="100164"/>
                  <a:pt x="193098" y="100164"/>
                  <a:pt x="195676" y="104050"/>
                </a:cubicBezTo>
                <a:cubicBezTo>
                  <a:pt x="196965" y="105346"/>
                  <a:pt x="198254" y="106641"/>
                  <a:pt x="198254" y="109233"/>
                </a:cubicBezTo>
                <a:cubicBezTo>
                  <a:pt x="198254" y="110528"/>
                  <a:pt x="196965" y="113119"/>
                  <a:pt x="195676" y="114415"/>
                </a:cubicBezTo>
                <a:cubicBezTo>
                  <a:pt x="195676" y="114415"/>
                  <a:pt x="195676" y="114415"/>
                  <a:pt x="187942" y="120893"/>
                </a:cubicBezTo>
                <a:cubicBezTo>
                  <a:pt x="187942" y="120893"/>
                  <a:pt x="187942" y="120893"/>
                  <a:pt x="238213" y="171419"/>
                </a:cubicBezTo>
                <a:lnTo>
                  <a:pt x="273016" y="136439"/>
                </a:lnTo>
                <a:cubicBezTo>
                  <a:pt x="273016" y="136439"/>
                  <a:pt x="273016" y="136439"/>
                  <a:pt x="195676" y="58706"/>
                </a:cubicBezTo>
                <a:close/>
                <a:moveTo>
                  <a:pt x="93282" y="19019"/>
                </a:moveTo>
                <a:cubicBezTo>
                  <a:pt x="91986" y="19019"/>
                  <a:pt x="90690" y="20330"/>
                  <a:pt x="89395" y="20330"/>
                </a:cubicBezTo>
                <a:cubicBezTo>
                  <a:pt x="89395" y="20330"/>
                  <a:pt x="89395" y="20330"/>
                  <a:pt x="16844" y="95035"/>
                </a:cubicBezTo>
                <a:cubicBezTo>
                  <a:pt x="14253" y="96345"/>
                  <a:pt x="14253" y="98967"/>
                  <a:pt x="15548" y="100277"/>
                </a:cubicBezTo>
                <a:cubicBezTo>
                  <a:pt x="15548" y="100277"/>
                  <a:pt x="15548" y="100277"/>
                  <a:pt x="46642" y="131732"/>
                </a:cubicBezTo>
                <a:cubicBezTo>
                  <a:pt x="46642" y="131732"/>
                  <a:pt x="46642" y="131732"/>
                  <a:pt x="126966" y="51784"/>
                </a:cubicBezTo>
                <a:cubicBezTo>
                  <a:pt x="126966" y="51784"/>
                  <a:pt x="126966" y="51784"/>
                  <a:pt x="95873" y="20330"/>
                </a:cubicBezTo>
                <a:cubicBezTo>
                  <a:pt x="94577" y="20330"/>
                  <a:pt x="94577" y="19019"/>
                  <a:pt x="93282" y="19019"/>
                </a:cubicBezTo>
                <a:close/>
                <a:moveTo>
                  <a:pt x="239847" y="15844"/>
                </a:moveTo>
                <a:cubicBezTo>
                  <a:pt x="238558" y="15844"/>
                  <a:pt x="237270" y="15844"/>
                  <a:pt x="237270" y="17133"/>
                </a:cubicBezTo>
                <a:cubicBezTo>
                  <a:pt x="237270" y="17133"/>
                  <a:pt x="237270" y="17133"/>
                  <a:pt x="206341" y="46772"/>
                </a:cubicBezTo>
                <a:cubicBezTo>
                  <a:pt x="206341" y="46772"/>
                  <a:pt x="206341" y="46772"/>
                  <a:pt x="283662" y="125382"/>
                </a:cubicBezTo>
                <a:cubicBezTo>
                  <a:pt x="283662" y="125382"/>
                  <a:pt x="283662" y="125382"/>
                  <a:pt x="314590" y="94454"/>
                </a:cubicBezTo>
                <a:cubicBezTo>
                  <a:pt x="315879" y="94454"/>
                  <a:pt x="315879" y="93165"/>
                  <a:pt x="315879" y="93165"/>
                </a:cubicBezTo>
                <a:cubicBezTo>
                  <a:pt x="315879" y="91876"/>
                  <a:pt x="315879" y="90588"/>
                  <a:pt x="314590" y="90588"/>
                </a:cubicBezTo>
                <a:cubicBezTo>
                  <a:pt x="314590" y="90588"/>
                  <a:pt x="314590" y="90588"/>
                  <a:pt x="241136" y="17133"/>
                </a:cubicBezTo>
                <a:cubicBezTo>
                  <a:pt x="241136" y="15844"/>
                  <a:pt x="239847" y="15844"/>
                  <a:pt x="239847" y="15844"/>
                </a:cubicBezTo>
                <a:close/>
                <a:moveTo>
                  <a:pt x="239005" y="0"/>
                </a:moveTo>
                <a:cubicBezTo>
                  <a:pt x="243869" y="0"/>
                  <a:pt x="248734" y="1618"/>
                  <a:pt x="252625" y="4855"/>
                </a:cubicBezTo>
                <a:cubicBezTo>
                  <a:pt x="252625" y="4855"/>
                  <a:pt x="252625" y="4855"/>
                  <a:pt x="325267" y="78663"/>
                </a:cubicBezTo>
                <a:cubicBezTo>
                  <a:pt x="329159" y="82548"/>
                  <a:pt x="331753" y="87727"/>
                  <a:pt x="331753" y="91612"/>
                </a:cubicBezTo>
                <a:cubicBezTo>
                  <a:pt x="331753" y="96792"/>
                  <a:pt x="329159" y="101971"/>
                  <a:pt x="326564" y="105856"/>
                </a:cubicBezTo>
                <a:cubicBezTo>
                  <a:pt x="326564" y="105856"/>
                  <a:pt x="326564" y="105856"/>
                  <a:pt x="290243" y="142112"/>
                </a:cubicBezTo>
                <a:cubicBezTo>
                  <a:pt x="290243" y="142112"/>
                  <a:pt x="290243" y="142112"/>
                  <a:pt x="250031" y="182253"/>
                </a:cubicBezTo>
                <a:cubicBezTo>
                  <a:pt x="250031" y="182253"/>
                  <a:pt x="250031" y="182253"/>
                  <a:pt x="253922" y="186138"/>
                </a:cubicBezTo>
                <a:cubicBezTo>
                  <a:pt x="260408" y="192612"/>
                  <a:pt x="263003" y="202971"/>
                  <a:pt x="253922" y="213330"/>
                </a:cubicBezTo>
                <a:cubicBezTo>
                  <a:pt x="253922" y="213330"/>
                  <a:pt x="253922" y="213330"/>
                  <a:pt x="194252" y="272895"/>
                </a:cubicBezTo>
                <a:cubicBezTo>
                  <a:pt x="189063" y="278074"/>
                  <a:pt x="183874" y="279369"/>
                  <a:pt x="181280" y="279369"/>
                </a:cubicBezTo>
                <a:cubicBezTo>
                  <a:pt x="176091" y="279369"/>
                  <a:pt x="170903" y="276779"/>
                  <a:pt x="169605" y="274190"/>
                </a:cubicBezTo>
                <a:cubicBezTo>
                  <a:pt x="169605" y="274190"/>
                  <a:pt x="169605" y="274190"/>
                  <a:pt x="163120" y="269010"/>
                </a:cubicBezTo>
                <a:cubicBezTo>
                  <a:pt x="163120" y="269010"/>
                  <a:pt x="163120" y="269010"/>
                  <a:pt x="159228" y="271600"/>
                </a:cubicBezTo>
                <a:cubicBezTo>
                  <a:pt x="156634" y="275484"/>
                  <a:pt x="151445" y="276779"/>
                  <a:pt x="146256" y="276779"/>
                </a:cubicBezTo>
                <a:cubicBezTo>
                  <a:pt x="142365" y="276779"/>
                  <a:pt x="137176" y="275484"/>
                  <a:pt x="133284" y="271600"/>
                </a:cubicBezTo>
                <a:cubicBezTo>
                  <a:pt x="133284" y="271600"/>
                  <a:pt x="133284" y="271600"/>
                  <a:pt x="73614" y="212036"/>
                </a:cubicBezTo>
                <a:cubicBezTo>
                  <a:pt x="71020" y="208151"/>
                  <a:pt x="68426" y="204266"/>
                  <a:pt x="68426" y="199087"/>
                </a:cubicBezTo>
                <a:cubicBezTo>
                  <a:pt x="68426" y="193907"/>
                  <a:pt x="71020" y="188728"/>
                  <a:pt x="73614" y="186138"/>
                </a:cubicBezTo>
                <a:cubicBezTo>
                  <a:pt x="73614" y="184843"/>
                  <a:pt x="74911" y="184843"/>
                  <a:pt x="74911" y="183548"/>
                </a:cubicBezTo>
                <a:cubicBezTo>
                  <a:pt x="74911" y="183548"/>
                  <a:pt x="74911" y="183548"/>
                  <a:pt x="76209" y="182253"/>
                </a:cubicBezTo>
                <a:cubicBezTo>
                  <a:pt x="76209" y="182253"/>
                  <a:pt x="76209" y="182253"/>
                  <a:pt x="42482" y="148587"/>
                </a:cubicBezTo>
                <a:cubicBezTo>
                  <a:pt x="42482" y="148587"/>
                  <a:pt x="42482" y="148587"/>
                  <a:pt x="42482" y="147292"/>
                </a:cubicBezTo>
                <a:cubicBezTo>
                  <a:pt x="42482" y="147292"/>
                  <a:pt x="42482" y="147292"/>
                  <a:pt x="4864" y="111035"/>
                </a:cubicBezTo>
                <a:cubicBezTo>
                  <a:pt x="-1622" y="103266"/>
                  <a:pt x="-1622" y="90317"/>
                  <a:pt x="4864" y="83843"/>
                </a:cubicBezTo>
                <a:cubicBezTo>
                  <a:pt x="4864" y="83843"/>
                  <a:pt x="4864" y="83843"/>
                  <a:pt x="77506" y="10035"/>
                </a:cubicBezTo>
                <a:cubicBezTo>
                  <a:pt x="85289" y="2266"/>
                  <a:pt x="98261" y="2266"/>
                  <a:pt x="106044" y="10035"/>
                </a:cubicBezTo>
                <a:cubicBezTo>
                  <a:pt x="106044" y="10035"/>
                  <a:pt x="106044" y="10035"/>
                  <a:pt x="142365" y="46291"/>
                </a:cubicBezTo>
                <a:cubicBezTo>
                  <a:pt x="142365" y="46291"/>
                  <a:pt x="142365" y="46291"/>
                  <a:pt x="163120" y="67009"/>
                </a:cubicBezTo>
                <a:cubicBezTo>
                  <a:pt x="163120" y="67009"/>
                  <a:pt x="163120" y="67009"/>
                  <a:pt x="189063" y="41112"/>
                </a:cubicBezTo>
                <a:cubicBezTo>
                  <a:pt x="189063" y="41112"/>
                  <a:pt x="189063" y="41112"/>
                  <a:pt x="225384" y="4855"/>
                </a:cubicBezTo>
                <a:cubicBezTo>
                  <a:pt x="229276" y="1618"/>
                  <a:pt x="234140" y="0"/>
                  <a:pt x="23900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椭圆 22"/>
          <p:cNvSpPr/>
          <p:nvPr>
            <p:custDataLst>
              <p:tags r:id="rId28"/>
            </p:custDataLst>
          </p:nvPr>
        </p:nvSpPr>
        <p:spPr>
          <a:xfrm>
            <a:off x="4023012" y="5660105"/>
            <a:ext cx="326766" cy="360628"/>
          </a:xfrm>
          <a:custGeom>
            <a:avLst/>
            <a:gdLst>
              <a:gd name="connsiteX0" fmla="*/ 89804 w 306388"/>
              <a:gd name="connsiteY0" fmla="*/ 211138 h 338138"/>
              <a:gd name="connsiteX1" fmla="*/ 125461 w 306388"/>
              <a:gd name="connsiteY1" fmla="*/ 283898 h 338138"/>
              <a:gd name="connsiteX2" fmla="*/ 142629 w 306388"/>
              <a:gd name="connsiteY2" fmla="*/ 234951 h 338138"/>
              <a:gd name="connsiteX3" fmla="*/ 153194 w 306388"/>
              <a:gd name="connsiteY3" fmla="*/ 236273 h 338138"/>
              <a:gd name="connsiteX4" fmla="*/ 163759 w 306388"/>
              <a:gd name="connsiteY4" fmla="*/ 234951 h 338138"/>
              <a:gd name="connsiteX5" fmla="*/ 180928 w 306388"/>
              <a:gd name="connsiteY5" fmla="*/ 281253 h 338138"/>
              <a:gd name="connsiteX6" fmla="*/ 213944 w 306388"/>
              <a:gd name="connsiteY6" fmla="*/ 211138 h 338138"/>
              <a:gd name="connsiteX7" fmla="*/ 265448 w 306388"/>
              <a:gd name="connsiteY7" fmla="*/ 234951 h 338138"/>
              <a:gd name="connsiteX8" fmla="*/ 306388 w 306388"/>
              <a:gd name="connsiteY8" fmla="*/ 293159 h 338138"/>
              <a:gd name="connsiteX9" fmla="*/ 306388 w 306388"/>
              <a:gd name="connsiteY9" fmla="*/ 338138 h 338138"/>
              <a:gd name="connsiteX10" fmla="*/ 0 w 306388"/>
              <a:gd name="connsiteY10" fmla="*/ 338138 h 338138"/>
              <a:gd name="connsiteX11" fmla="*/ 0 w 306388"/>
              <a:gd name="connsiteY11" fmla="*/ 293159 h 338138"/>
              <a:gd name="connsiteX12" fmla="*/ 40940 w 306388"/>
              <a:gd name="connsiteY12" fmla="*/ 234951 h 338138"/>
              <a:gd name="connsiteX13" fmla="*/ 89804 w 306388"/>
              <a:gd name="connsiteY13" fmla="*/ 211138 h 338138"/>
              <a:gd name="connsiteX14" fmla="*/ 153194 w 306388"/>
              <a:gd name="connsiteY14" fmla="*/ 11113 h 338138"/>
              <a:gd name="connsiteX15" fmla="*/ 63500 w 306388"/>
              <a:gd name="connsiteY15" fmla="*/ 86287 h 338138"/>
              <a:gd name="connsiteX16" fmla="*/ 64819 w 306388"/>
              <a:gd name="connsiteY16" fmla="*/ 87606 h 338138"/>
              <a:gd name="connsiteX17" fmla="*/ 67457 w 306388"/>
              <a:gd name="connsiteY17" fmla="*/ 88925 h 338138"/>
              <a:gd name="connsiteX18" fmla="*/ 74052 w 306388"/>
              <a:gd name="connsiteY18" fmla="*/ 96838 h 338138"/>
              <a:gd name="connsiteX19" fmla="*/ 153194 w 306388"/>
              <a:gd name="connsiteY19" fmla="*/ 30896 h 338138"/>
              <a:gd name="connsiteX20" fmla="*/ 231017 w 306388"/>
              <a:gd name="connsiteY20" fmla="*/ 96838 h 338138"/>
              <a:gd name="connsiteX21" fmla="*/ 242888 w 306388"/>
              <a:gd name="connsiteY21" fmla="*/ 87606 h 338138"/>
              <a:gd name="connsiteX22" fmla="*/ 153194 w 306388"/>
              <a:gd name="connsiteY22" fmla="*/ 11113 h 338138"/>
              <a:gd name="connsiteX23" fmla="*/ 153987 w 306388"/>
              <a:gd name="connsiteY23" fmla="*/ 0 h 338138"/>
              <a:gd name="connsiteX24" fmla="*/ 254038 w 306388"/>
              <a:gd name="connsiteY24" fmla="*/ 89535 h 338138"/>
              <a:gd name="connsiteX25" fmla="*/ 261937 w 306388"/>
              <a:gd name="connsiteY25" fmla="*/ 102702 h 338138"/>
              <a:gd name="connsiteX26" fmla="*/ 261937 w 306388"/>
              <a:gd name="connsiteY26" fmla="*/ 135620 h 338138"/>
              <a:gd name="connsiteX27" fmla="*/ 246140 w 306388"/>
              <a:gd name="connsiteY27" fmla="*/ 150103 h 338138"/>
              <a:gd name="connsiteX28" fmla="*/ 230342 w 306388"/>
              <a:gd name="connsiteY28" fmla="*/ 135620 h 338138"/>
              <a:gd name="connsiteX29" fmla="*/ 230342 w 306388"/>
              <a:gd name="connsiteY29" fmla="*/ 127719 h 338138"/>
              <a:gd name="connsiteX30" fmla="*/ 153987 w 306388"/>
              <a:gd name="connsiteY30" fmla="*/ 210671 h 338138"/>
              <a:gd name="connsiteX31" fmla="*/ 77632 w 306388"/>
              <a:gd name="connsiteY31" fmla="*/ 127719 h 338138"/>
              <a:gd name="connsiteX32" fmla="*/ 77632 w 306388"/>
              <a:gd name="connsiteY32" fmla="*/ 135620 h 338138"/>
              <a:gd name="connsiteX33" fmla="*/ 65784 w 306388"/>
              <a:gd name="connsiteY33" fmla="*/ 150103 h 338138"/>
              <a:gd name="connsiteX34" fmla="*/ 105278 w 306388"/>
              <a:gd name="connsiteY34" fmla="*/ 201454 h 338138"/>
              <a:gd name="connsiteX35" fmla="*/ 117126 w 306388"/>
              <a:gd name="connsiteY35" fmla="*/ 202771 h 338138"/>
              <a:gd name="connsiteX36" fmla="*/ 125025 w 306388"/>
              <a:gd name="connsiteY36" fmla="*/ 218571 h 338138"/>
              <a:gd name="connsiteX37" fmla="*/ 107911 w 306388"/>
              <a:gd name="connsiteY37" fmla="*/ 219888 h 338138"/>
              <a:gd name="connsiteX38" fmla="*/ 100012 w 306388"/>
              <a:gd name="connsiteY38" fmla="*/ 209354 h 338138"/>
              <a:gd name="connsiteX39" fmla="*/ 56568 w 306388"/>
              <a:gd name="connsiteY39" fmla="*/ 150103 h 338138"/>
              <a:gd name="connsiteX40" fmla="*/ 46037 w 306388"/>
              <a:gd name="connsiteY40" fmla="*/ 135620 h 338138"/>
              <a:gd name="connsiteX41" fmla="*/ 46037 w 306388"/>
              <a:gd name="connsiteY41" fmla="*/ 102702 h 338138"/>
              <a:gd name="connsiteX42" fmla="*/ 53936 w 306388"/>
              <a:gd name="connsiteY42" fmla="*/ 89535 h 338138"/>
              <a:gd name="connsiteX43" fmla="*/ 153987 w 306388"/>
              <a:gd name="connsiteY43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06388" h="338138">
                <a:moveTo>
                  <a:pt x="89804" y="211138"/>
                </a:moveTo>
                <a:cubicBezTo>
                  <a:pt x="125461" y="283898"/>
                  <a:pt x="125461" y="283898"/>
                  <a:pt x="125461" y="283898"/>
                </a:cubicBezTo>
                <a:cubicBezTo>
                  <a:pt x="142629" y="234951"/>
                  <a:pt x="142629" y="234951"/>
                  <a:pt x="142629" y="234951"/>
                </a:cubicBezTo>
                <a:cubicBezTo>
                  <a:pt x="146591" y="236273"/>
                  <a:pt x="149232" y="236273"/>
                  <a:pt x="153194" y="236273"/>
                </a:cubicBezTo>
                <a:cubicBezTo>
                  <a:pt x="157156" y="236273"/>
                  <a:pt x="159797" y="236273"/>
                  <a:pt x="163759" y="234951"/>
                </a:cubicBezTo>
                <a:cubicBezTo>
                  <a:pt x="180928" y="281253"/>
                  <a:pt x="180928" y="281253"/>
                  <a:pt x="180928" y="281253"/>
                </a:cubicBezTo>
                <a:cubicBezTo>
                  <a:pt x="213944" y="211138"/>
                  <a:pt x="213944" y="211138"/>
                  <a:pt x="213944" y="211138"/>
                </a:cubicBezTo>
                <a:cubicBezTo>
                  <a:pt x="265448" y="234951"/>
                  <a:pt x="265448" y="234951"/>
                  <a:pt x="265448" y="234951"/>
                </a:cubicBezTo>
                <a:cubicBezTo>
                  <a:pt x="287899" y="245534"/>
                  <a:pt x="306388" y="271992"/>
                  <a:pt x="306388" y="293159"/>
                </a:cubicBezTo>
                <a:cubicBezTo>
                  <a:pt x="306388" y="338138"/>
                  <a:pt x="306388" y="338138"/>
                  <a:pt x="306388" y="338138"/>
                </a:cubicBezTo>
                <a:cubicBezTo>
                  <a:pt x="0" y="338138"/>
                  <a:pt x="0" y="338138"/>
                  <a:pt x="0" y="338138"/>
                </a:cubicBezTo>
                <a:cubicBezTo>
                  <a:pt x="0" y="293159"/>
                  <a:pt x="0" y="293159"/>
                  <a:pt x="0" y="293159"/>
                </a:cubicBezTo>
                <a:cubicBezTo>
                  <a:pt x="0" y="271992"/>
                  <a:pt x="18489" y="245534"/>
                  <a:pt x="40940" y="234951"/>
                </a:cubicBezTo>
                <a:cubicBezTo>
                  <a:pt x="89804" y="211138"/>
                  <a:pt x="89804" y="211138"/>
                  <a:pt x="89804" y="211138"/>
                </a:cubicBezTo>
                <a:close/>
                <a:moveTo>
                  <a:pt x="153194" y="11113"/>
                </a:moveTo>
                <a:cubicBezTo>
                  <a:pt x="108347" y="11113"/>
                  <a:pt x="70095" y="44084"/>
                  <a:pt x="63500" y="86287"/>
                </a:cubicBezTo>
                <a:cubicBezTo>
                  <a:pt x="63500" y="86287"/>
                  <a:pt x="63500" y="86287"/>
                  <a:pt x="64819" y="87606"/>
                </a:cubicBezTo>
                <a:cubicBezTo>
                  <a:pt x="66138" y="87606"/>
                  <a:pt x="66138" y="87606"/>
                  <a:pt x="67457" y="88925"/>
                </a:cubicBezTo>
                <a:cubicBezTo>
                  <a:pt x="70095" y="90244"/>
                  <a:pt x="72733" y="92881"/>
                  <a:pt x="74052" y="96838"/>
                </a:cubicBezTo>
                <a:cubicBezTo>
                  <a:pt x="79329" y="53316"/>
                  <a:pt x="112304" y="30896"/>
                  <a:pt x="153194" y="30896"/>
                </a:cubicBezTo>
                <a:cubicBezTo>
                  <a:pt x="194084" y="30896"/>
                  <a:pt x="227060" y="53316"/>
                  <a:pt x="231017" y="96838"/>
                </a:cubicBezTo>
                <a:cubicBezTo>
                  <a:pt x="233655" y="91563"/>
                  <a:pt x="238931" y="88925"/>
                  <a:pt x="242888" y="87606"/>
                </a:cubicBezTo>
                <a:cubicBezTo>
                  <a:pt x="236293" y="44084"/>
                  <a:pt x="199360" y="11113"/>
                  <a:pt x="153194" y="11113"/>
                </a:cubicBezTo>
                <a:close/>
                <a:moveTo>
                  <a:pt x="153987" y="0"/>
                </a:moveTo>
                <a:cubicBezTo>
                  <a:pt x="205329" y="0"/>
                  <a:pt x="248773" y="39501"/>
                  <a:pt x="254038" y="89535"/>
                </a:cubicBezTo>
                <a:cubicBezTo>
                  <a:pt x="259304" y="92169"/>
                  <a:pt x="261937" y="97435"/>
                  <a:pt x="261937" y="102702"/>
                </a:cubicBezTo>
                <a:cubicBezTo>
                  <a:pt x="261937" y="135620"/>
                  <a:pt x="261937" y="135620"/>
                  <a:pt x="261937" y="135620"/>
                </a:cubicBezTo>
                <a:cubicBezTo>
                  <a:pt x="261937" y="143520"/>
                  <a:pt x="255355" y="150103"/>
                  <a:pt x="246140" y="150103"/>
                </a:cubicBezTo>
                <a:cubicBezTo>
                  <a:pt x="236924" y="150103"/>
                  <a:pt x="230342" y="143520"/>
                  <a:pt x="230342" y="135620"/>
                </a:cubicBezTo>
                <a:cubicBezTo>
                  <a:pt x="230342" y="127719"/>
                  <a:pt x="230342" y="127719"/>
                  <a:pt x="230342" y="127719"/>
                </a:cubicBezTo>
                <a:cubicBezTo>
                  <a:pt x="222443" y="171170"/>
                  <a:pt x="190848" y="210671"/>
                  <a:pt x="153987" y="210671"/>
                </a:cubicBezTo>
                <a:cubicBezTo>
                  <a:pt x="117126" y="210671"/>
                  <a:pt x="85531" y="171170"/>
                  <a:pt x="77632" y="127719"/>
                </a:cubicBezTo>
                <a:cubicBezTo>
                  <a:pt x="77632" y="135620"/>
                  <a:pt x="77632" y="135620"/>
                  <a:pt x="77632" y="135620"/>
                </a:cubicBezTo>
                <a:cubicBezTo>
                  <a:pt x="77632" y="142203"/>
                  <a:pt x="72367" y="147470"/>
                  <a:pt x="65784" y="150103"/>
                </a:cubicBezTo>
                <a:cubicBezTo>
                  <a:pt x="72367" y="171170"/>
                  <a:pt x="86848" y="189604"/>
                  <a:pt x="105278" y="201454"/>
                </a:cubicBezTo>
                <a:cubicBezTo>
                  <a:pt x="109227" y="200138"/>
                  <a:pt x="113177" y="200138"/>
                  <a:pt x="117126" y="202771"/>
                </a:cubicBezTo>
                <a:cubicBezTo>
                  <a:pt x="125025" y="206721"/>
                  <a:pt x="127658" y="213304"/>
                  <a:pt x="125025" y="218571"/>
                </a:cubicBezTo>
                <a:cubicBezTo>
                  <a:pt x="122392" y="222521"/>
                  <a:pt x="114493" y="223838"/>
                  <a:pt x="107911" y="219888"/>
                </a:cubicBezTo>
                <a:cubicBezTo>
                  <a:pt x="102645" y="217255"/>
                  <a:pt x="100012" y="213304"/>
                  <a:pt x="100012" y="209354"/>
                </a:cubicBezTo>
                <a:cubicBezTo>
                  <a:pt x="77632" y="194871"/>
                  <a:pt x="61834" y="173804"/>
                  <a:pt x="56568" y="150103"/>
                </a:cubicBezTo>
                <a:cubicBezTo>
                  <a:pt x="49986" y="147470"/>
                  <a:pt x="46037" y="142203"/>
                  <a:pt x="46037" y="135620"/>
                </a:cubicBezTo>
                <a:cubicBezTo>
                  <a:pt x="46037" y="102702"/>
                  <a:pt x="46037" y="102702"/>
                  <a:pt x="46037" y="102702"/>
                </a:cubicBezTo>
                <a:cubicBezTo>
                  <a:pt x="46037" y="97435"/>
                  <a:pt x="48670" y="92169"/>
                  <a:pt x="53936" y="89535"/>
                </a:cubicBezTo>
                <a:cubicBezTo>
                  <a:pt x="59201" y="39501"/>
                  <a:pt x="102645" y="0"/>
                  <a:pt x="15398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椭圆 23"/>
          <p:cNvSpPr/>
          <p:nvPr>
            <p:custDataLst>
              <p:tags r:id="rId29"/>
            </p:custDataLst>
          </p:nvPr>
        </p:nvSpPr>
        <p:spPr>
          <a:xfrm>
            <a:off x="3952739" y="7192808"/>
            <a:ext cx="360628" cy="337592"/>
          </a:xfrm>
          <a:custGeom>
            <a:avLst/>
            <a:gdLst>
              <a:gd name="connsiteX0" fmla="*/ 241311 w 331352"/>
              <a:gd name="connsiteY0" fmla="*/ 265737 h 310187"/>
              <a:gd name="connsiteX1" fmla="*/ 227023 w 331352"/>
              <a:gd name="connsiteY1" fmla="*/ 280025 h 310187"/>
              <a:gd name="connsiteX2" fmla="*/ 241311 w 331352"/>
              <a:gd name="connsiteY2" fmla="*/ 294313 h 310187"/>
              <a:gd name="connsiteX3" fmla="*/ 255599 w 331352"/>
              <a:gd name="connsiteY3" fmla="*/ 280025 h 310187"/>
              <a:gd name="connsiteX4" fmla="*/ 241311 w 331352"/>
              <a:gd name="connsiteY4" fmla="*/ 265737 h 310187"/>
              <a:gd name="connsiteX5" fmla="*/ 125424 w 331352"/>
              <a:gd name="connsiteY5" fmla="*/ 265737 h 310187"/>
              <a:gd name="connsiteX6" fmla="*/ 111136 w 331352"/>
              <a:gd name="connsiteY6" fmla="*/ 280025 h 310187"/>
              <a:gd name="connsiteX7" fmla="*/ 125424 w 331352"/>
              <a:gd name="connsiteY7" fmla="*/ 294313 h 310187"/>
              <a:gd name="connsiteX8" fmla="*/ 139712 w 331352"/>
              <a:gd name="connsiteY8" fmla="*/ 280025 h 310187"/>
              <a:gd name="connsiteX9" fmla="*/ 125424 w 331352"/>
              <a:gd name="connsiteY9" fmla="*/ 265737 h 310187"/>
              <a:gd name="connsiteX10" fmla="*/ 242898 w 331352"/>
              <a:gd name="connsiteY10" fmla="*/ 168899 h 310187"/>
              <a:gd name="connsiteX11" fmla="*/ 242898 w 331352"/>
              <a:gd name="connsiteY11" fmla="*/ 192712 h 310187"/>
              <a:gd name="connsiteX12" fmla="*/ 268298 w 331352"/>
              <a:gd name="connsiteY12" fmla="*/ 192712 h 310187"/>
              <a:gd name="connsiteX13" fmla="*/ 276236 w 331352"/>
              <a:gd name="connsiteY13" fmla="*/ 168899 h 310187"/>
              <a:gd name="connsiteX14" fmla="*/ 173048 w 331352"/>
              <a:gd name="connsiteY14" fmla="*/ 168899 h 310187"/>
              <a:gd name="connsiteX15" fmla="*/ 173048 w 331352"/>
              <a:gd name="connsiteY15" fmla="*/ 192712 h 310187"/>
              <a:gd name="connsiteX16" fmla="*/ 222261 w 331352"/>
              <a:gd name="connsiteY16" fmla="*/ 192712 h 310187"/>
              <a:gd name="connsiteX17" fmla="*/ 222261 w 331352"/>
              <a:gd name="connsiteY17" fmla="*/ 168899 h 310187"/>
              <a:gd name="connsiteX18" fmla="*/ 120661 w 331352"/>
              <a:gd name="connsiteY18" fmla="*/ 168899 h 310187"/>
              <a:gd name="connsiteX19" fmla="*/ 128598 w 331352"/>
              <a:gd name="connsiteY19" fmla="*/ 192712 h 310187"/>
              <a:gd name="connsiteX20" fmla="*/ 152411 w 331352"/>
              <a:gd name="connsiteY20" fmla="*/ 192712 h 310187"/>
              <a:gd name="connsiteX21" fmla="*/ 152411 w 331352"/>
              <a:gd name="connsiteY21" fmla="*/ 168899 h 310187"/>
              <a:gd name="connsiteX22" fmla="*/ 242898 w 331352"/>
              <a:gd name="connsiteY22" fmla="*/ 119687 h 310187"/>
              <a:gd name="connsiteX23" fmla="*/ 242898 w 331352"/>
              <a:gd name="connsiteY23" fmla="*/ 148262 h 310187"/>
              <a:gd name="connsiteX24" fmla="*/ 282586 w 331352"/>
              <a:gd name="connsiteY24" fmla="*/ 148262 h 310187"/>
              <a:gd name="connsiteX25" fmla="*/ 290523 w 331352"/>
              <a:gd name="connsiteY25" fmla="*/ 119687 h 310187"/>
              <a:gd name="connsiteX26" fmla="*/ 173048 w 331352"/>
              <a:gd name="connsiteY26" fmla="*/ 119687 h 310187"/>
              <a:gd name="connsiteX27" fmla="*/ 173048 w 331352"/>
              <a:gd name="connsiteY27" fmla="*/ 148262 h 310187"/>
              <a:gd name="connsiteX28" fmla="*/ 222261 w 331352"/>
              <a:gd name="connsiteY28" fmla="*/ 148262 h 310187"/>
              <a:gd name="connsiteX29" fmla="*/ 222261 w 331352"/>
              <a:gd name="connsiteY29" fmla="*/ 119687 h 310187"/>
              <a:gd name="connsiteX30" fmla="*/ 103198 w 331352"/>
              <a:gd name="connsiteY30" fmla="*/ 119687 h 310187"/>
              <a:gd name="connsiteX31" fmla="*/ 112723 w 331352"/>
              <a:gd name="connsiteY31" fmla="*/ 148262 h 310187"/>
              <a:gd name="connsiteX32" fmla="*/ 152411 w 331352"/>
              <a:gd name="connsiteY32" fmla="*/ 148262 h 310187"/>
              <a:gd name="connsiteX33" fmla="*/ 152411 w 331352"/>
              <a:gd name="connsiteY33" fmla="*/ 119687 h 310187"/>
              <a:gd name="connsiteX34" fmla="*/ 242898 w 331352"/>
              <a:gd name="connsiteY34" fmla="*/ 75237 h 310187"/>
              <a:gd name="connsiteX35" fmla="*/ 242898 w 331352"/>
              <a:gd name="connsiteY35" fmla="*/ 99050 h 310187"/>
              <a:gd name="connsiteX36" fmla="*/ 296873 w 331352"/>
              <a:gd name="connsiteY36" fmla="*/ 99050 h 310187"/>
              <a:gd name="connsiteX37" fmla="*/ 304811 w 331352"/>
              <a:gd name="connsiteY37" fmla="*/ 75237 h 310187"/>
              <a:gd name="connsiteX38" fmla="*/ 173048 w 331352"/>
              <a:gd name="connsiteY38" fmla="*/ 75237 h 310187"/>
              <a:gd name="connsiteX39" fmla="*/ 173048 w 331352"/>
              <a:gd name="connsiteY39" fmla="*/ 99050 h 310187"/>
              <a:gd name="connsiteX40" fmla="*/ 222261 w 331352"/>
              <a:gd name="connsiteY40" fmla="*/ 99050 h 310187"/>
              <a:gd name="connsiteX41" fmla="*/ 222261 w 331352"/>
              <a:gd name="connsiteY41" fmla="*/ 75237 h 310187"/>
              <a:gd name="connsiteX42" fmla="*/ 87323 w 331352"/>
              <a:gd name="connsiteY42" fmla="*/ 75237 h 310187"/>
              <a:gd name="connsiteX43" fmla="*/ 95261 w 331352"/>
              <a:gd name="connsiteY43" fmla="*/ 99050 h 310187"/>
              <a:gd name="connsiteX44" fmla="*/ 152411 w 331352"/>
              <a:gd name="connsiteY44" fmla="*/ 99050 h 310187"/>
              <a:gd name="connsiteX45" fmla="*/ 152411 w 331352"/>
              <a:gd name="connsiteY45" fmla="*/ 75237 h 310187"/>
              <a:gd name="connsiteX46" fmla="*/ 13989 w 331352"/>
              <a:gd name="connsiteY46" fmla="*/ 328 h 310187"/>
              <a:gd name="connsiteX47" fmla="*/ 64579 w 331352"/>
              <a:gd name="connsiteY47" fmla="*/ 19694 h 310187"/>
              <a:gd name="connsiteX48" fmla="*/ 69768 w 331352"/>
              <a:gd name="connsiteY48" fmla="*/ 26149 h 310187"/>
              <a:gd name="connsiteX49" fmla="*/ 80145 w 331352"/>
              <a:gd name="connsiteY49" fmla="*/ 54553 h 310187"/>
              <a:gd name="connsiteX50" fmla="*/ 81442 w 331352"/>
              <a:gd name="connsiteY50" fmla="*/ 54553 h 310187"/>
              <a:gd name="connsiteX51" fmla="*/ 321421 w 331352"/>
              <a:gd name="connsiteY51" fmla="*/ 54553 h 310187"/>
              <a:gd name="connsiteX52" fmla="*/ 329204 w 331352"/>
              <a:gd name="connsiteY52" fmla="*/ 58426 h 310187"/>
              <a:gd name="connsiteX53" fmla="*/ 330501 w 331352"/>
              <a:gd name="connsiteY53" fmla="*/ 68755 h 310187"/>
              <a:gd name="connsiteX54" fmla="*/ 286397 w 331352"/>
              <a:gd name="connsiteY54" fmla="*/ 205610 h 310187"/>
              <a:gd name="connsiteX55" fmla="*/ 276019 w 331352"/>
              <a:gd name="connsiteY55" fmla="*/ 213356 h 310187"/>
              <a:gd name="connsiteX56" fmla="*/ 120358 w 331352"/>
              <a:gd name="connsiteY56" fmla="*/ 213356 h 310187"/>
              <a:gd name="connsiteX57" fmla="*/ 116466 w 331352"/>
              <a:gd name="connsiteY57" fmla="*/ 212065 h 310187"/>
              <a:gd name="connsiteX58" fmla="*/ 106089 w 331352"/>
              <a:gd name="connsiteY58" fmla="*/ 240469 h 310187"/>
              <a:gd name="connsiteX59" fmla="*/ 276019 w 331352"/>
              <a:gd name="connsiteY59" fmla="*/ 240469 h 310187"/>
              <a:gd name="connsiteX60" fmla="*/ 285100 w 331352"/>
              <a:gd name="connsiteY60" fmla="*/ 248215 h 310187"/>
              <a:gd name="connsiteX61" fmla="*/ 276019 w 331352"/>
              <a:gd name="connsiteY61" fmla="*/ 257253 h 310187"/>
              <a:gd name="connsiteX62" fmla="*/ 266939 w 331352"/>
              <a:gd name="connsiteY62" fmla="*/ 257253 h 310187"/>
              <a:gd name="connsiteX63" fmla="*/ 274722 w 331352"/>
              <a:gd name="connsiteY63" fmla="*/ 279201 h 310187"/>
              <a:gd name="connsiteX64" fmla="*/ 242293 w 331352"/>
              <a:gd name="connsiteY64" fmla="*/ 310187 h 310187"/>
              <a:gd name="connsiteX65" fmla="*/ 211160 w 331352"/>
              <a:gd name="connsiteY65" fmla="*/ 279201 h 310187"/>
              <a:gd name="connsiteX66" fmla="*/ 218943 w 331352"/>
              <a:gd name="connsiteY66" fmla="*/ 257253 h 310187"/>
              <a:gd name="connsiteX67" fmla="*/ 148896 w 331352"/>
              <a:gd name="connsiteY67" fmla="*/ 257253 h 310187"/>
              <a:gd name="connsiteX68" fmla="*/ 157976 w 331352"/>
              <a:gd name="connsiteY68" fmla="*/ 279201 h 310187"/>
              <a:gd name="connsiteX69" fmla="*/ 125547 w 331352"/>
              <a:gd name="connsiteY69" fmla="*/ 310187 h 310187"/>
              <a:gd name="connsiteX70" fmla="*/ 93117 w 331352"/>
              <a:gd name="connsiteY70" fmla="*/ 279201 h 310187"/>
              <a:gd name="connsiteX71" fmla="*/ 102197 w 331352"/>
              <a:gd name="connsiteY71" fmla="*/ 257253 h 310187"/>
              <a:gd name="connsiteX72" fmla="*/ 93117 w 331352"/>
              <a:gd name="connsiteY72" fmla="*/ 257253 h 310187"/>
              <a:gd name="connsiteX73" fmla="*/ 86631 w 331352"/>
              <a:gd name="connsiteY73" fmla="*/ 253380 h 310187"/>
              <a:gd name="connsiteX74" fmla="*/ 85334 w 331352"/>
              <a:gd name="connsiteY74" fmla="*/ 245633 h 310187"/>
              <a:gd name="connsiteX75" fmla="*/ 100900 w 331352"/>
              <a:gd name="connsiteY75" fmla="*/ 201737 h 310187"/>
              <a:gd name="connsiteX76" fmla="*/ 107386 w 331352"/>
              <a:gd name="connsiteY76" fmla="*/ 196572 h 310187"/>
              <a:gd name="connsiteX77" fmla="*/ 51607 w 331352"/>
              <a:gd name="connsiteY77" fmla="*/ 37769 h 310187"/>
              <a:gd name="connsiteX78" fmla="*/ 6206 w 331352"/>
              <a:gd name="connsiteY78" fmla="*/ 19694 h 310187"/>
              <a:gd name="connsiteX79" fmla="*/ 1017 w 331352"/>
              <a:gd name="connsiteY79" fmla="*/ 6783 h 310187"/>
              <a:gd name="connsiteX80" fmla="*/ 13989 w 331352"/>
              <a:gd name="connsiteY80" fmla="*/ 328 h 31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1352" h="310187">
                <a:moveTo>
                  <a:pt x="241311" y="265737"/>
                </a:moveTo>
                <a:cubicBezTo>
                  <a:pt x="233420" y="265737"/>
                  <a:pt x="227023" y="272134"/>
                  <a:pt x="227023" y="280025"/>
                </a:cubicBezTo>
                <a:cubicBezTo>
                  <a:pt x="227023" y="287916"/>
                  <a:pt x="233420" y="294313"/>
                  <a:pt x="241311" y="294313"/>
                </a:cubicBezTo>
                <a:cubicBezTo>
                  <a:pt x="249202" y="294313"/>
                  <a:pt x="255599" y="287916"/>
                  <a:pt x="255599" y="280025"/>
                </a:cubicBezTo>
                <a:cubicBezTo>
                  <a:pt x="255599" y="272134"/>
                  <a:pt x="249202" y="265737"/>
                  <a:pt x="241311" y="265737"/>
                </a:cubicBezTo>
                <a:close/>
                <a:moveTo>
                  <a:pt x="125424" y="265737"/>
                </a:moveTo>
                <a:cubicBezTo>
                  <a:pt x="117533" y="265737"/>
                  <a:pt x="111136" y="272134"/>
                  <a:pt x="111136" y="280025"/>
                </a:cubicBezTo>
                <a:cubicBezTo>
                  <a:pt x="111136" y="287916"/>
                  <a:pt x="117533" y="294313"/>
                  <a:pt x="125424" y="294313"/>
                </a:cubicBezTo>
                <a:cubicBezTo>
                  <a:pt x="133315" y="294313"/>
                  <a:pt x="139712" y="287916"/>
                  <a:pt x="139712" y="280025"/>
                </a:cubicBezTo>
                <a:cubicBezTo>
                  <a:pt x="139712" y="272134"/>
                  <a:pt x="133315" y="265737"/>
                  <a:pt x="125424" y="265737"/>
                </a:cubicBezTo>
                <a:close/>
                <a:moveTo>
                  <a:pt x="242898" y="168899"/>
                </a:moveTo>
                <a:lnTo>
                  <a:pt x="242898" y="192712"/>
                </a:lnTo>
                <a:lnTo>
                  <a:pt x="268298" y="192712"/>
                </a:lnTo>
                <a:lnTo>
                  <a:pt x="276236" y="168899"/>
                </a:lnTo>
                <a:close/>
                <a:moveTo>
                  <a:pt x="173048" y="168899"/>
                </a:moveTo>
                <a:lnTo>
                  <a:pt x="173048" y="192712"/>
                </a:lnTo>
                <a:lnTo>
                  <a:pt x="222261" y="192712"/>
                </a:lnTo>
                <a:lnTo>
                  <a:pt x="222261" y="168899"/>
                </a:lnTo>
                <a:close/>
                <a:moveTo>
                  <a:pt x="120661" y="168899"/>
                </a:moveTo>
                <a:lnTo>
                  <a:pt x="128598" y="192712"/>
                </a:lnTo>
                <a:lnTo>
                  <a:pt x="152411" y="192712"/>
                </a:lnTo>
                <a:lnTo>
                  <a:pt x="152411" y="168899"/>
                </a:lnTo>
                <a:close/>
                <a:moveTo>
                  <a:pt x="242898" y="119687"/>
                </a:moveTo>
                <a:lnTo>
                  <a:pt x="242898" y="148262"/>
                </a:lnTo>
                <a:lnTo>
                  <a:pt x="282586" y="148262"/>
                </a:lnTo>
                <a:lnTo>
                  <a:pt x="290523" y="119687"/>
                </a:lnTo>
                <a:close/>
                <a:moveTo>
                  <a:pt x="173048" y="119687"/>
                </a:moveTo>
                <a:lnTo>
                  <a:pt x="173048" y="148262"/>
                </a:lnTo>
                <a:lnTo>
                  <a:pt x="222261" y="148262"/>
                </a:lnTo>
                <a:lnTo>
                  <a:pt x="222261" y="119687"/>
                </a:lnTo>
                <a:close/>
                <a:moveTo>
                  <a:pt x="103198" y="119687"/>
                </a:moveTo>
                <a:lnTo>
                  <a:pt x="112723" y="148262"/>
                </a:lnTo>
                <a:lnTo>
                  <a:pt x="152411" y="148262"/>
                </a:lnTo>
                <a:lnTo>
                  <a:pt x="152411" y="119687"/>
                </a:lnTo>
                <a:close/>
                <a:moveTo>
                  <a:pt x="242898" y="75237"/>
                </a:moveTo>
                <a:lnTo>
                  <a:pt x="242898" y="99050"/>
                </a:lnTo>
                <a:lnTo>
                  <a:pt x="296873" y="99050"/>
                </a:lnTo>
                <a:lnTo>
                  <a:pt x="304811" y="75237"/>
                </a:lnTo>
                <a:close/>
                <a:moveTo>
                  <a:pt x="173048" y="75237"/>
                </a:moveTo>
                <a:lnTo>
                  <a:pt x="173048" y="99050"/>
                </a:lnTo>
                <a:lnTo>
                  <a:pt x="222261" y="99050"/>
                </a:lnTo>
                <a:lnTo>
                  <a:pt x="222261" y="75237"/>
                </a:lnTo>
                <a:close/>
                <a:moveTo>
                  <a:pt x="87323" y="75237"/>
                </a:moveTo>
                <a:lnTo>
                  <a:pt x="95261" y="99050"/>
                </a:lnTo>
                <a:lnTo>
                  <a:pt x="152411" y="99050"/>
                </a:lnTo>
                <a:lnTo>
                  <a:pt x="152411" y="75237"/>
                </a:lnTo>
                <a:close/>
                <a:moveTo>
                  <a:pt x="13989" y="328"/>
                </a:moveTo>
                <a:cubicBezTo>
                  <a:pt x="13989" y="328"/>
                  <a:pt x="13989" y="328"/>
                  <a:pt x="64579" y="19694"/>
                </a:cubicBezTo>
                <a:cubicBezTo>
                  <a:pt x="67173" y="20985"/>
                  <a:pt x="68471" y="23567"/>
                  <a:pt x="69768" y="26149"/>
                </a:cubicBezTo>
                <a:cubicBezTo>
                  <a:pt x="69768" y="26149"/>
                  <a:pt x="69768" y="26149"/>
                  <a:pt x="80145" y="54553"/>
                </a:cubicBezTo>
                <a:cubicBezTo>
                  <a:pt x="80145" y="54553"/>
                  <a:pt x="81442" y="54553"/>
                  <a:pt x="81442" y="54553"/>
                </a:cubicBezTo>
                <a:cubicBezTo>
                  <a:pt x="81442" y="54553"/>
                  <a:pt x="81442" y="54553"/>
                  <a:pt x="321421" y="54553"/>
                </a:cubicBezTo>
                <a:cubicBezTo>
                  <a:pt x="324015" y="54553"/>
                  <a:pt x="327907" y="55844"/>
                  <a:pt x="329204" y="58426"/>
                </a:cubicBezTo>
                <a:cubicBezTo>
                  <a:pt x="331798" y="62300"/>
                  <a:pt x="331798" y="64882"/>
                  <a:pt x="330501" y="68755"/>
                </a:cubicBezTo>
                <a:cubicBezTo>
                  <a:pt x="330501" y="68755"/>
                  <a:pt x="330501" y="68755"/>
                  <a:pt x="286397" y="205610"/>
                </a:cubicBezTo>
                <a:cubicBezTo>
                  <a:pt x="285100" y="210774"/>
                  <a:pt x="281208" y="213356"/>
                  <a:pt x="276019" y="213356"/>
                </a:cubicBezTo>
                <a:cubicBezTo>
                  <a:pt x="276019" y="213356"/>
                  <a:pt x="276019" y="213356"/>
                  <a:pt x="120358" y="213356"/>
                </a:cubicBezTo>
                <a:cubicBezTo>
                  <a:pt x="119061" y="213356"/>
                  <a:pt x="117763" y="213356"/>
                  <a:pt x="116466" y="212065"/>
                </a:cubicBezTo>
                <a:cubicBezTo>
                  <a:pt x="116466" y="212065"/>
                  <a:pt x="116466" y="212065"/>
                  <a:pt x="106089" y="240469"/>
                </a:cubicBezTo>
                <a:cubicBezTo>
                  <a:pt x="106089" y="240469"/>
                  <a:pt x="106089" y="240469"/>
                  <a:pt x="276019" y="240469"/>
                </a:cubicBezTo>
                <a:cubicBezTo>
                  <a:pt x="281208" y="240469"/>
                  <a:pt x="285100" y="244342"/>
                  <a:pt x="285100" y="248215"/>
                </a:cubicBezTo>
                <a:cubicBezTo>
                  <a:pt x="285100" y="253380"/>
                  <a:pt x="281208" y="257253"/>
                  <a:pt x="276019" y="257253"/>
                </a:cubicBezTo>
                <a:cubicBezTo>
                  <a:pt x="276019" y="257253"/>
                  <a:pt x="276019" y="257253"/>
                  <a:pt x="266939" y="257253"/>
                </a:cubicBezTo>
                <a:cubicBezTo>
                  <a:pt x="272128" y="263708"/>
                  <a:pt x="274722" y="270164"/>
                  <a:pt x="274722" y="279201"/>
                </a:cubicBezTo>
                <a:cubicBezTo>
                  <a:pt x="274722" y="295985"/>
                  <a:pt x="260453" y="310187"/>
                  <a:pt x="242293" y="310187"/>
                </a:cubicBezTo>
                <a:cubicBezTo>
                  <a:pt x="225429" y="310187"/>
                  <a:pt x="211160" y="295985"/>
                  <a:pt x="211160" y="279201"/>
                </a:cubicBezTo>
                <a:cubicBezTo>
                  <a:pt x="211160" y="270164"/>
                  <a:pt x="213755" y="263708"/>
                  <a:pt x="218943" y="257253"/>
                </a:cubicBezTo>
                <a:cubicBezTo>
                  <a:pt x="218943" y="257253"/>
                  <a:pt x="218943" y="257253"/>
                  <a:pt x="148896" y="257253"/>
                </a:cubicBezTo>
                <a:cubicBezTo>
                  <a:pt x="154084" y="263708"/>
                  <a:pt x="157976" y="270164"/>
                  <a:pt x="157976" y="279201"/>
                </a:cubicBezTo>
                <a:cubicBezTo>
                  <a:pt x="157976" y="295985"/>
                  <a:pt x="143707" y="310187"/>
                  <a:pt x="125547" y="310187"/>
                </a:cubicBezTo>
                <a:cubicBezTo>
                  <a:pt x="108683" y="310187"/>
                  <a:pt x="93117" y="295985"/>
                  <a:pt x="93117" y="279201"/>
                </a:cubicBezTo>
                <a:cubicBezTo>
                  <a:pt x="93117" y="270164"/>
                  <a:pt x="97009" y="263708"/>
                  <a:pt x="102197" y="257253"/>
                </a:cubicBezTo>
                <a:cubicBezTo>
                  <a:pt x="102197" y="257253"/>
                  <a:pt x="102197" y="257253"/>
                  <a:pt x="93117" y="257253"/>
                </a:cubicBezTo>
                <a:cubicBezTo>
                  <a:pt x="90523" y="257253"/>
                  <a:pt x="87928" y="255962"/>
                  <a:pt x="86631" y="253380"/>
                </a:cubicBezTo>
                <a:cubicBezTo>
                  <a:pt x="85334" y="252089"/>
                  <a:pt x="84037" y="248215"/>
                  <a:pt x="85334" y="245633"/>
                </a:cubicBezTo>
                <a:cubicBezTo>
                  <a:pt x="85334" y="245633"/>
                  <a:pt x="85334" y="245633"/>
                  <a:pt x="100900" y="201737"/>
                </a:cubicBezTo>
                <a:cubicBezTo>
                  <a:pt x="102197" y="199154"/>
                  <a:pt x="104792" y="196572"/>
                  <a:pt x="107386" y="196572"/>
                </a:cubicBezTo>
                <a:cubicBezTo>
                  <a:pt x="107386" y="196572"/>
                  <a:pt x="107386" y="196572"/>
                  <a:pt x="51607" y="37769"/>
                </a:cubicBezTo>
                <a:cubicBezTo>
                  <a:pt x="51607" y="37769"/>
                  <a:pt x="51607" y="37769"/>
                  <a:pt x="6206" y="19694"/>
                </a:cubicBezTo>
                <a:cubicBezTo>
                  <a:pt x="1017" y="18403"/>
                  <a:pt x="-1577" y="11948"/>
                  <a:pt x="1017" y="6783"/>
                </a:cubicBezTo>
                <a:cubicBezTo>
                  <a:pt x="2315" y="1619"/>
                  <a:pt x="8800" y="-963"/>
                  <a:pt x="13989" y="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" name="矩形 27"/>
          <p:cNvSpPr/>
          <p:nvPr>
            <p:custDataLst>
              <p:tags r:id="rId30"/>
            </p:custDataLst>
          </p:nvPr>
        </p:nvSpPr>
        <p:spPr>
          <a:xfrm>
            <a:off x="4889500" y="2398395"/>
            <a:ext cx="6164580" cy="690245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buClr>
                <a:srgbClr val="151314"/>
              </a:buClr>
              <a:buSzPct val="25000"/>
            </a:pPr>
            <a:r>
              <a:rPr lang="en-US" altLang="zh-CN" sz="3200" b="1" kern="0" dirty="0">
                <a:solidFill>
                  <a:srgbClr val="FF0000"/>
                </a:solidFill>
                <a:uFillTx/>
                <a:cs typeface="+mn-ea"/>
                <a:sym typeface="+mn-lt"/>
              </a:rPr>
              <a:t>1.</a:t>
            </a:r>
            <a:r>
              <a:rPr lang="zh-CN" altLang="en-US" sz="3200" b="1" kern="0" dirty="0" smtClean="0">
                <a:solidFill>
                  <a:srgbClr val="FF0000"/>
                </a:solidFill>
                <a:uFillTx/>
                <a:cs typeface="+mn-ea"/>
                <a:sym typeface="+mn-lt"/>
              </a:rPr>
              <a:t>自报家门：</a:t>
            </a:r>
            <a:r>
              <a:rPr lang="zh-CN" altLang="en-US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直接告诉他我们是干什么</a:t>
            </a:r>
            <a:r>
              <a:rPr lang="zh-CN" altLang="en-US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的，以及我们大致的月单量，确定能不能做一件代发</a:t>
            </a:r>
            <a:endParaRPr lang="zh-CN" altLang="en-US" sz="3200" b="1" kern="0" dirty="0" smtClean="0">
              <a:solidFill>
                <a:srgbClr val="24313A"/>
              </a:solidFill>
              <a:uFillTx/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31"/>
            </p:custDataLst>
          </p:nvPr>
        </p:nvSpPr>
        <p:spPr>
          <a:xfrm>
            <a:off x="4866640" y="4072890"/>
            <a:ext cx="5673725" cy="107632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buClr>
                <a:srgbClr val="151314"/>
              </a:buClr>
              <a:buSzPct val="25000"/>
            </a:pPr>
            <a:r>
              <a:rPr lang="en-US" altLang="zh-CN" sz="3200" b="1" kern="0" dirty="0">
                <a:solidFill>
                  <a:srgbClr val="FF0000"/>
                </a:solidFill>
                <a:uFillTx/>
                <a:cs typeface="+mn-ea"/>
                <a:sym typeface="+mn-lt"/>
              </a:rPr>
              <a:t>2.</a:t>
            </a:r>
            <a:r>
              <a:rPr lang="zh-CN" altLang="en-US" sz="3200" b="1" kern="0" dirty="0" smtClean="0">
                <a:solidFill>
                  <a:srgbClr val="FF0000"/>
                </a:solidFill>
                <a:uFillTx/>
                <a:cs typeface="+mn-ea"/>
                <a:sym typeface="+mn-lt"/>
              </a:rPr>
              <a:t>无痕发货：</a:t>
            </a:r>
            <a:r>
              <a:rPr lang="zh-CN" altLang="en-US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确认能不能无痕发货，没有好评卡，不发</a:t>
            </a:r>
            <a:r>
              <a:rPr lang="zh-CN" altLang="en-US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短信</a:t>
            </a:r>
            <a:endParaRPr lang="zh-CN" altLang="en-US" sz="3200" b="1" kern="0" dirty="0" smtClean="0">
              <a:solidFill>
                <a:srgbClr val="24313A"/>
              </a:solidFill>
              <a:uFillTx/>
              <a:cs typeface="+mn-ea"/>
              <a:sym typeface="+mn-lt"/>
            </a:endParaRPr>
          </a:p>
        </p:txBody>
      </p:sp>
      <p:sp>
        <p:nvSpPr>
          <p:cNvPr id="47" name="矩形 46"/>
          <p:cNvSpPr/>
          <p:nvPr>
            <p:custDataLst>
              <p:tags r:id="rId32"/>
            </p:custDataLst>
          </p:nvPr>
        </p:nvSpPr>
        <p:spPr>
          <a:xfrm>
            <a:off x="4791294" y="6306910"/>
            <a:ext cx="5149289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endParaRPr lang="zh-CN" altLang="en-US" sz="2400" dirty="0">
              <a:solidFill>
                <a:srgbClr val="FFFFFF">
                  <a:lumMod val="50000"/>
                </a:srgbClr>
              </a:solidFill>
              <a:sym typeface="微软雅黑" panose="020B0503020204020204" charset="-122"/>
            </a:endParaRPr>
          </a:p>
        </p:txBody>
      </p:sp>
      <p:sp>
        <p:nvSpPr>
          <p:cNvPr id="50" name="矩形 49"/>
          <p:cNvSpPr/>
          <p:nvPr>
            <p:custDataLst>
              <p:tags r:id="rId33"/>
            </p:custDataLst>
          </p:nvPr>
        </p:nvSpPr>
        <p:spPr>
          <a:xfrm>
            <a:off x="4791294" y="7534388"/>
            <a:ext cx="5149289" cy="53403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endParaRPr lang="zh-CN" altLang="en-US" sz="2400" dirty="0">
              <a:solidFill>
                <a:srgbClr val="FFFFFF">
                  <a:lumMod val="50000"/>
                </a:srgbClr>
              </a:solidFill>
              <a:sym typeface="微软雅黑" panose="020B0503020204020204" charset="-122"/>
            </a:endParaRPr>
          </a:p>
        </p:txBody>
      </p:sp>
      <p:sp>
        <p:nvSpPr>
          <p:cNvPr id="52" name="椭圆 51"/>
          <p:cNvSpPr/>
          <p:nvPr>
            <p:custDataLst>
              <p:tags r:id="rId34"/>
            </p:custDataLst>
          </p:nvPr>
        </p:nvSpPr>
        <p:spPr>
          <a:xfrm>
            <a:off x="3733637" y="8524605"/>
            <a:ext cx="812283" cy="812283"/>
          </a:xfrm>
          <a:prstGeom prst="ellipse">
            <a:avLst/>
          </a:prstGeom>
          <a:solidFill>
            <a:srgbClr val="33AB78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1" tIns="45720" rIns="91441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sz="1355">
              <a:solidFill>
                <a:srgbClr val="FFFFFF"/>
              </a:solidFill>
            </a:endParaRPr>
          </a:p>
        </p:txBody>
      </p:sp>
      <p:sp>
        <p:nvSpPr>
          <p:cNvPr id="53" name="椭圆 18"/>
          <p:cNvSpPr/>
          <p:nvPr>
            <p:custDataLst>
              <p:tags r:id="rId35"/>
            </p:custDataLst>
          </p:nvPr>
        </p:nvSpPr>
        <p:spPr>
          <a:xfrm flipH="1">
            <a:off x="3163600" y="8812484"/>
            <a:ext cx="247167" cy="236522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33A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4" name="椭圆 23"/>
          <p:cNvSpPr/>
          <p:nvPr>
            <p:custDataLst>
              <p:tags r:id="rId36"/>
            </p:custDataLst>
          </p:nvPr>
        </p:nvSpPr>
        <p:spPr>
          <a:xfrm>
            <a:off x="3959464" y="8761951"/>
            <a:ext cx="360628" cy="337592"/>
          </a:xfrm>
          <a:custGeom>
            <a:avLst/>
            <a:gdLst>
              <a:gd name="connsiteX0" fmla="*/ 241311 w 331352"/>
              <a:gd name="connsiteY0" fmla="*/ 265737 h 310187"/>
              <a:gd name="connsiteX1" fmla="*/ 227023 w 331352"/>
              <a:gd name="connsiteY1" fmla="*/ 280025 h 310187"/>
              <a:gd name="connsiteX2" fmla="*/ 241311 w 331352"/>
              <a:gd name="connsiteY2" fmla="*/ 294313 h 310187"/>
              <a:gd name="connsiteX3" fmla="*/ 255599 w 331352"/>
              <a:gd name="connsiteY3" fmla="*/ 280025 h 310187"/>
              <a:gd name="connsiteX4" fmla="*/ 241311 w 331352"/>
              <a:gd name="connsiteY4" fmla="*/ 265737 h 310187"/>
              <a:gd name="connsiteX5" fmla="*/ 125424 w 331352"/>
              <a:gd name="connsiteY5" fmla="*/ 265737 h 310187"/>
              <a:gd name="connsiteX6" fmla="*/ 111136 w 331352"/>
              <a:gd name="connsiteY6" fmla="*/ 280025 h 310187"/>
              <a:gd name="connsiteX7" fmla="*/ 125424 w 331352"/>
              <a:gd name="connsiteY7" fmla="*/ 294313 h 310187"/>
              <a:gd name="connsiteX8" fmla="*/ 139712 w 331352"/>
              <a:gd name="connsiteY8" fmla="*/ 280025 h 310187"/>
              <a:gd name="connsiteX9" fmla="*/ 125424 w 331352"/>
              <a:gd name="connsiteY9" fmla="*/ 265737 h 310187"/>
              <a:gd name="connsiteX10" fmla="*/ 242898 w 331352"/>
              <a:gd name="connsiteY10" fmla="*/ 168899 h 310187"/>
              <a:gd name="connsiteX11" fmla="*/ 242898 w 331352"/>
              <a:gd name="connsiteY11" fmla="*/ 192712 h 310187"/>
              <a:gd name="connsiteX12" fmla="*/ 268298 w 331352"/>
              <a:gd name="connsiteY12" fmla="*/ 192712 h 310187"/>
              <a:gd name="connsiteX13" fmla="*/ 276236 w 331352"/>
              <a:gd name="connsiteY13" fmla="*/ 168899 h 310187"/>
              <a:gd name="connsiteX14" fmla="*/ 173048 w 331352"/>
              <a:gd name="connsiteY14" fmla="*/ 168899 h 310187"/>
              <a:gd name="connsiteX15" fmla="*/ 173048 w 331352"/>
              <a:gd name="connsiteY15" fmla="*/ 192712 h 310187"/>
              <a:gd name="connsiteX16" fmla="*/ 222261 w 331352"/>
              <a:gd name="connsiteY16" fmla="*/ 192712 h 310187"/>
              <a:gd name="connsiteX17" fmla="*/ 222261 w 331352"/>
              <a:gd name="connsiteY17" fmla="*/ 168899 h 310187"/>
              <a:gd name="connsiteX18" fmla="*/ 120661 w 331352"/>
              <a:gd name="connsiteY18" fmla="*/ 168899 h 310187"/>
              <a:gd name="connsiteX19" fmla="*/ 128598 w 331352"/>
              <a:gd name="connsiteY19" fmla="*/ 192712 h 310187"/>
              <a:gd name="connsiteX20" fmla="*/ 152411 w 331352"/>
              <a:gd name="connsiteY20" fmla="*/ 192712 h 310187"/>
              <a:gd name="connsiteX21" fmla="*/ 152411 w 331352"/>
              <a:gd name="connsiteY21" fmla="*/ 168899 h 310187"/>
              <a:gd name="connsiteX22" fmla="*/ 242898 w 331352"/>
              <a:gd name="connsiteY22" fmla="*/ 119687 h 310187"/>
              <a:gd name="connsiteX23" fmla="*/ 242898 w 331352"/>
              <a:gd name="connsiteY23" fmla="*/ 148262 h 310187"/>
              <a:gd name="connsiteX24" fmla="*/ 282586 w 331352"/>
              <a:gd name="connsiteY24" fmla="*/ 148262 h 310187"/>
              <a:gd name="connsiteX25" fmla="*/ 290523 w 331352"/>
              <a:gd name="connsiteY25" fmla="*/ 119687 h 310187"/>
              <a:gd name="connsiteX26" fmla="*/ 173048 w 331352"/>
              <a:gd name="connsiteY26" fmla="*/ 119687 h 310187"/>
              <a:gd name="connsiteX27" fmla="*/ 173048 w 331352"/>
              <a:gd name="connsiteY27" fmla="*/ 148262 h 310187"/>
              <a:gd name="connsiteX28" fmla="*/ 222261 w 331352"/>
              <a:gd name="connsiteY28" fmla="*/ 148262 h 310187"/>
              <a:gd name="connsiteX29" fmla="*/ 222261 w 331352"/>
              <a:gd name="connsiteY29" fmla="*/ 119687 h 310187"/>
              <a:gd name="connsiteX30" fmla="*/ 103198 w 331352"/>
              <a:gd name="connsiteY30" fmla="*/ 119687 h 310187"/>
              <a:gd name="connsiteX31" fmla="*/ 112723 w 331352"/>
              <a:gd name="connsiteY31" fmla="*/ 148262 h 310187"/>
              <a:gd name="connsiteX32" fmla="*/ 152411 w 331352"/>
              <a:gd name="connsiteY32" fmla="*/ 148262 h 310187"/>
              <a:gd name="connsiteX33" fmla="*/ 152411 w 331352"/>
              <a:gd name="connsiteY33" fmla="*/ 119687 h 310187"/>
              <a:gd name="connsiteX34" fmla="*/ 242898 w 331352"/>
              <a:gd name="connsiteY34" fmla="*/ 75237 h 310187"/>
              <a:gd name="connsiteX35" fmla="*/ 242898 w 331352"/>
              <a:gd name="connsiteY35" fmla="*/ 99050 h 310187"/>
              <a:gd name="connsiteX36" fmla="*/ 296873 w 331352"/>
              <a:gd name="connsiteY36" fmla="*/ 99050 h 310187"/>
              <a:gd name="connsiteX37" fmla="*/ 304811 w 331352"/>
              <a:gd name="connsiteY37" fmla="*/ 75237 h 310187"/>
              <a:gd name="connsiteX38" fmla="*/ 173048 w 331352"/>
              <a:gd name="connsiteY38" fmla="*/ 75237 h 310187"/>
              <a:gd name="connsiteX39" fmla="*/ 173048 w 331352"/>
              <a:gd name="connsiteY39" fmla="*/ 99050 h 310187"/>
              <a:gd name="connsiteX40" fmla="*/ 222261 w 331352"/>
              <a:gd name="connsiteY40" fmla="*/ 99050 h 310187"/>
              <a:gd name="connsiteX41" fmla="*/ 222261 w 331352"/>
              <a:gd name="connsiteY41" fmla="*/ 75237 h 310187"/>
              <a:gd name="connsiteX42" fmla="*/ 87323 w 331352"/>
              <a:gd name="connsiteY42" fmla="*/ 75237 h 310187"/>
              <a:gd name="connsiteX43" fmla="*/ 95261 w 331352"/>
              <a:gd name="connsiteY43" fmla="*/ 99050 h 310187"/>
              <a:gd name="connsiteX44" fmla="*/ 152411 w 331352"/>
              <a:gd name="connsiteY44" fmla="*/ 99050 h 310187"/>
              <a:gd name="connsiteX45" fmla="*/ 152411 w 331352"/>
              <a:gd name="connsiteY45" fmla="*/ 75237 h 310187"/>
              <a:gd name="connsiteX46" fmla="*/ 13989 w 331352"/>
              <a:gd name="connsiteY46" fmla="*/ 328 h 310187"/>
              <a:gd name="connsiteX47" fmla="*/ 64579 w 331352"/>
              <a:gd name="connsiteY47" fmla="*/ 19694 h 310187"/>
              <a:gd name="connsiteX48" fmla="*/ 69768 w 331352"/>
              <a:gd name="connsiteY48" fmla="*/ 26149 h 310187"/>
              <a:gd name="connsiteX49" fmla="*/ 80145 w 331352"/>
              <a:gd name="connsiteY49" fmla="*/ 54553 h 310187"/>
              <a:gd name="connsiteX50" fmla="*/ 81442 w 331352"/>
              <a:gd name="connsiteY50" fmla="*/ 54553 h 310187"/>
              <a:gd name="connsiteX51" fmla="*/ 321421 w 331352"/>
              <a:gd name="connsiteY51" fmla="*/ 54553 h 310187"/>
              <a:gd name="connsiteX52" fmla="*/ 329204 w 331352"/>
              <a:gd name="connsiteY52" fmla="*/ 58426 h 310187"/>
              <a:gd name="connsiteX53" fmla="*/ 330501 w 331352"/>
              <a:gd name="connsiteY53" fmla="*/ 68755 h 310187"/>
              <a:gd name="connsiteX54" fmla="*/ 286397 w 331352"/>
              <a:gd name="connsiteY54" fmla="*/ 205610 h 310187"/>
              <a:gd name="connsiteX55" fmla="*/ 276019 w 331352"/>
              <a:gd name="connsiteY55" fmla="*/ 213356 h 310187"/>
              <a:gd name="connsiteX56" fmla="*/ 120358 w 331352"/>
              <a:gd name="connsiteY56" fmla="*/ 213356 h 310187"/>
              <a:gd name="connsiteX57" fmla="*/ 116466 w 331352"/>
              <a:gd name="connsiteY57" fmla="*/ 212065 h 310187"/>
              <a:gd name="connsiteX58" fmla="*/ 106089 w 331352"/>
              <a:gd name="connsiteY58" fmla="*/ 240469 h 310187"/>
              <a:gd name="connsiteX59" fmla="*/ 276019 w 331352"/>
              <a:gd name="connsiteY59" fmla="*/ 240469 h 310187"/>
              <a:gd name="connsiteX60" fmla="*/ 285100 w 331352"/>
              <a:gd name="connsiteY60" fmla="*/ 248215 h 310187"/>
              <a:gd name="connsiteX61" fmla="*/ 276019 w 331352"/>
              <a:gd name="connsiteY61" fmla="*/ 257253 h 310187"/>
              <a:gd name="connsiteX62" fmla="*/ 266939 w 331352"/>
              <a:gd name="connsiteY62" fmla="*/ 257253 h 310187"/>
              <a:gd name="connsiteX63" fmla="*/ 274722 w 331352"/>
              <a:gd name="connsiteY63" fmla="*/ 279201 h 310187"/>
              <a:gd name="connsiteX64" fmla="*/ 242293 w 331352"/>
              <a:gd name="connsiteY64" fmla="*/ 310187 h 310187"/>
              <a:gd name="connsiteX65" fmla="*/ 211160 w 331352"/>
              <a:gd name="connsiteY65" fmla="*/ 279201 h 310187"/>
              <a:gd name="connsiteX66" fmla="*/ 218943 w 331352"/>
              <a:gd name="connsiteY66" fmla="*/ 257253 h 310187"/>
              <a:gd name="connsiteX67" fmla="*/ 148896 w 331352"/>
              <a:gd name="connsiteY67" fmla="*/ 257253 h 310187"/>
              <a:gd name="connsiteX68" fmla="*/ 157976 w 331352"/>
              <a:gd name="connsiteY68" fmla="*/ 279201 h 310187"/>
              <a:gd name="connsiteX69" fmla="*/ 125547 w 331352"/>
              <a:gd name="connsiteY69" fmla="*/ 310187 h 310187"/>
              <a:gd name="connsiteX70" fmla="*/ 93117 w 331352"/>
              <a:gd name="connsiteY70" fmla="*/ 279201 h 310187"/>
              <a:gd name="connsiteX71" fmla="*/ 102197 w 331352"/>
              <a:gd name="connsiteY71" fmla="*/ 257253 h 310187"/>
              <a:gd name="connsiteX72" fmla="*/ 93117 w 331352"/>
              <a:gd name="connsiteY72" fmla="*/ 257253 h 310187"/>
              <a:gd name="connsiteX73" fmla="*/ 86631 w 331352"/>
              <a:gd name="connsiteY73" fmla="*/ 253380 h 310187"/>
              <a:gd name="connsiteX74" fmla="*/ 85334 w 331352"/>
              <a:gd name="connsiteY74" fmla="*/ 245633 h 310187"/>
              <a:gd name="connsiteX75" fmla="*/ 100900 w 331352"/>
              <a:gd name="connsiteY75" fmla="*/ 201737 h 310187"/>
              <a:gd name="connsiteX76" fmla="*/ 107386 w 331352"/>
              <a:gd name="connsiteY76" fmla="*/ 196572 h 310187"/>
              <a:gd name="connsiteX77" fmla="*/ 51607 w 331352"/>
              <a:gd name="connsiteY77" fmla="*/ 37769 h 310187"/>
              <a:gd name="connsiteX78" fmla="*/ 6206 w 331352"/>
              <a:gd name="connsiteY78" fmla="*/ 19694 h 310187"/>
              <a:gd name="connsiteX79" fmla="*/ 1017 w 331352"/>
              <a:gd name="connsiteY79" fmla="*/ 6783 h 310187"/>
              <a:gd name="connsiteX80" fmla="*/ 13989 w 331352"/>
              <a:gd name="connsiteY80" fmla="*/ 328 h 31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331352" h="310187">
                <a:moveTo>
                  <a:pt x="241311" y="265737"/>
                </a:moveTo>
                <a:cubicBezTo>
                  <a:pt x="233420" y="265737"/>
                  <a:pt x="227023" y="272134"/>
                  <a:pt x="227023" y="280025"/>
                </a:cubicBezTo>
                <a:cubicBezTo>
                  <a:pt x="227023" y="287916"/>
                  <a:pt x="233420" y="294313"/>
                  <a:pt x="241311" y="294313"/>
                </a:cubicBezTo>
                <a:cubicBezTo>
                  <a:pt x="249202" y="294313"/>
                  <a:pt x="255599" y="287916"/>
                  <a:pt x="255599" y="280025"/>
                </a:cubicBezTo>
                <a:cubicBezTo>
                  <a:pt x="255599" y="272134"/>
                  <a:pt x="249202" y="265737"/>
                  <a:pt x="241311" y="265737"/>
                </a:cubicBezTo>
                <a:close/>
                <a:moveTo>
                  <a:pt x="125424" y="265737"/>
                </a:moveTo>
                <a:cubicBezTo>
                  <a:pt x="117533" y="265737"/>
                  <a:pt x="111136" y="272134"/>
                  <a:pt x="111136" y="280025"/>
                </a:cubicBezTo>
                <a:cubicBezTo>
                  <a:pt x="111136" y="287916"/>
                  <a:pt x="117533" y="294313"/>
                  <a:pt x="125424" y="294313"/>
                </a:cubicBezTo>
                <a:cubicBezTo>
                  <a:pt x="133315" y="294313"/>
                  <a:pt x="139712" y="287916"/>
                  <a:pt x="139712" y="280025"/>
                </a:cubicBezTo>
                <a:cubicBezTo>
                  <a:pt x="139712" y="272134"/>
                  <a:pt x="133315" y="265737"/>
                  <a:pt x="125424" y="265737"/>
                </a:cubicBezTo>
                <a:close/>
                <a:moveTo>
                  <a:pt x="242898" y="168899"/>
                </a:moveTo>
                <a:lnTo>
                  <a:pt x="242898" y="192712"/>
                </a:lnTo>
                <a:lnTo>
                  <a:pt x="268298" y="192712"/>
                </a:lnTo>
                <a:lnTo>
                  <a:pt x="276236" y="168899"/>
                </a:lnTo>
                <a:close/>
                <a:moveTo>
                  <a:pt x="173048" y="168899"/>
                </a:moveTo>
                <a:lnTo>
                  <a:pt x="173048" y="192712"/>
                </a:lnTo>
                <a:lnTo>
                  <a:pt x="222261" y="192712"/>
                </a:lnTo>
                <a:lnTo>
                  <a:pt x="222261" y="168899"/>
                </a:lnTo>
                <a:close/>
                <a:moveTo>
                  <a:pt x="120661" y="168899"/>
                </a:moveTo>
                <a:lnTo>
                  <a:pt x="128598" y="192712"/>
                </a:lnTo>
                <a:lnTo>
                  <a:pt x="152411" y="192712"/>
                </a:lnTo>
                <a:lnTo>
                  <a:pt x="152411" y="168899"/>
                </a:lnTo>
                <a:close/>
                <a:moveTo>
                  <a:pt x="242898" y="119687"/>
                </a:moveTo>
                <a:lnTo>
                  <a:pt x="242898" y="148262"/>
                </a:lnTo>
                <a:lnTo>
                  <a:pt x="282586" y="148262"/>
                </a:lnTo>
                <a:lnTo>
                  <a:pt x="290523" y="119687"/>
                </a:lnTo>
                <a:close/>
                <a:moveTo>
                  <a:pt x="173048" y="119687"/>
                </a:moveTo>
                <a:lnTo>
                  <a:pt x="173048" y="148262"/>
                </a:lnTo>
                <a:lnTo>
                  <a:pt x="222261" y="148262"/>
                </a:lnTo>
                <a:lnTo>
                  <a:pt x="222261" y="119687"/>
                </a:lnTo>
                <a:close/>
                <a:moveTo>
                  <a:pt x="103198" y="119687"/>
                </a:moveTo>
                <a:lnTo>
                  <a:pt x="112723" y="148262"/>
                </a:lnTo>
                <a:lnTo>
                  <a:pt x="152411" y="148262"/>
                </a:lnTo>
                <a:lnTo>
                  <a:pt x="152411" y="119687"/>
                </a:lnTo>
                <a:close/>
                <a:moveTo>
                  <a:pt x="242898" y="75237"/>
                </a:moveTo>
                <a:lnTo>
                  <a:pt x="242898" y="99050"/>
                </a:lnTo>
                <a:lnTo>
                  <a:pt x="296873" y="99050"/>
                </a:lnTo>
                <a:lnTo>
                  <a:pt x="304811" y="75237"/>
                </a:lnTo>
                <a:close/>
                <a:moveTo>
                  <a:pt x="173048" y="75237"/>
                </a:moveTo>
                <a:lnTo>
                  <a:pt x="173048" y="99050"/>
                </a:lnTo>
                <a:lnTo>
                  <a:pt x="222261" y="99050"/>
                </a:lnTo>
                <a:lnTo>
                  <a:pt x="222261" y="75237"/>
                </a:lnTo>
                <a:close/>
                <a:moveTo>
                  <a:pt x="87323" y="75237"/>
                </a:moveTo>
                <a:lnTo>
                  <a:pt x="95261" y="99050"/>
                </a:lnTo>
                <a:lnTo>
                  <a:pt x="152411" y="99050"/>
                </a:lnTo>
                <a:lnTo>
                  <a:pt x="152411" y="75237"/>
                </a:lnTo>
                <a:close/>
                <a:moveTo>
                  <a:pt x="13989" y="328"/>
                </a:moveTo>
                <a:cubicBezTo>
                  <a:pt x="13989" y="328"/>
                  <a:pt x="13989" y="328"/>
                  <a:pt x="64579" y="19694"/>
                </a:cubicBezTo>
                <a:cubicBezTo>
                  <a:pt x="67173" y="20985"/>
                  <a:pt x="68471" y="23567"/>
                  <a:pt x="69768" y="26149"/>
                </a:cubicBezTo>
                <a:cubicBezTo>
                  <a:pt x="69768" y="26149"/>
                  <a:pt x="69768" y="26149"/>
                  <a:pt x="80145" y="54553"/>
                </a:cubicBezTo>
                <a:cubicBezTo>
                  <a:pt x="80145" y="54553"/>
                  <a:pt x="81442" y="54553"/>
                  <a:pt x="81442" y="54553"/>
                </a:cubicBezTo>
                <a:cubicBezTo>
                  <a:pt x="81442" y="54553"/>
                  <a:pt x="81442" y="54553"/>
                  <a:pt x="321421" y="54553"/>
                </a:cubicBezTo>
                <a:cubicBezTo>
                  <a:pt x="324015" y="54553"/>
                  <a:pt x="327907" y="55844"/>
                  <a:pt x="329204" y="58426"/>
                </a:cubicBezTo>
                <a:cubicBezTo>
                  <a:pt x="331798" y="62300"/>
                  <a:pt x="331798" y="64882"/>
                  <a:pt x="330501" y="68755"/>
                </a:cubicBezTo>
                <a:cubicBezTo>
                  <a:pt x="330501" y="68755"/>
                  <a:pt x="330501" y="68755"/>
                  <a:pt x="286397" y="205610"/>
                </a:cubicBezTo>
                <a:cubicBezTo>
                  <a:pt x="285100" y="210774"/>
                  <a:pt x="281208" y="213356"/>
                  <a:pt x="276019" y="213356"/>
                </a:cubicBezTo>
                <a:cubicBezTo>
                  <a:pt x="276019" y="213356"/>
                  <a:pt x="276019" y="213356"/>
                  <a:pt x="120358" y="213356"/>
                </a:cubicBezTo>
                <a:cubicBezTo>
                  <a:pt x="119061" y="213356"/>
                  <a:pt x="117763" y="213356"/>
                  <a:pt x="116466" y="212065"/>
                </a:cubicBezTo>
                <a:cubicBezTo>
                  <a:pt x="116466" y="212065"/>
                  <a:pt x="116466" y="212065"/>
                  <a:pt x="106089" y="240469"/>
                </a:cubicBezTo>
                <a:cubicBezTo>
                  <a:pt x="106089" y="240469"/>
                  <a:pt x="106089" y="240469"/>
                  <a:pt x="276019" y="240469"/>
                </a:cubicBezTo>
                <a:cubicBezTo>
                  <a:pt x="281208" y="240469"/>
                  <a:pt x="285100" y="244342"/>
                  <a:pt x="285100" y="248215"/>
                </a:cubicBezTo>
                <a:cubicBezTo>
                  <a:pt x="285100" y="253380"/>
                  <a:pt x="281208" y="257253"/>
                  <a:pt x="276019" y="257253"/>
                </a:cubicBezTo>
                <a:cubicBezTo>
                  <a:pt x="276019" y="257253"/>
                  <a:pt x="276019" y="257253"/>
                  <a:pt x="266939" y="257253"/>
                </a:cubicBezTo>
                <a:cubicBezTo>
                  <a:pt x="272128" y="263708"/>
                  <a:pt x="274722" y="270164"/>
                  <a:pt x="274722" y="279201"/>
                </a:cubicBezTo>
                <a:cubicBezTo>
                  <a:pt x="274722" y="295985"/>
                  <a:pt x="260453" y="310187"/>
                  <a:pt x="242293" y="310187"/>
                </a:cubicBezTo>
                <a:cubicBezTo>
                  <a:pt x="225429" y="310187"/>
                  <a:pt x="211160" y="295985"/>
                  <a:pt x="211160" y="279201"/>
                </a:cubicBezTo>
                <a:cubicBezTo>
                  <a:pt x="211160" y="270164"/>
                  <a:pt x="213755" y="263708"/>
                  <a:pt x="218943" y="257253"/>
                </a:cubicBezTo>
                <a:cubicBezTo>
                  <a:pt x="218943" y="257253"/>
                  <a:pt x="218943" y="257253"/>
                  <a:pt x="148896" y="257253"/>
                </a:cubicBezTo>
                <a:cubicBezTo>
                  <a:pt x="154084" y="263708"/>
                  <a:pt x="157976" y="270164"/>
                  <a:pt x="157976" y="279201"/>
                </a:cubicBezTo>
                <a:cubicBezTo>
                  <a:pt x="157976" y="295985"/>
                  <a:pt x="143707" y="310187"/>
                  <a:pt x="125547" y="310187"/>
                </a:cubicBezTo>
                <a:cubicBezTo>
                  <a:pt x="108683" y="310187"/>
                  <a:pt x="93117" y="295985"/>
                  <a:pt x="93117" y="279201"/>
                </a:cubicBezTo>
                <a:cubicBezTo>
                  <a:pt x="93117" y="270164"/>
                  <a:pt x="97009" y="263708"/>
                  <a:pt x="102197" y="257253"/>
                </a:cubicBezTo>
                <a:cubicBezTo>
                  <a:pt x="102197" y="257253"/>
                  <a:pt x="102197" y="257253"/>
                  <a:pt x="93117" y="257253"/>
                </a:cubicBezTo>
                <a:cubicBezTo>
                  <a:pt x="90523" y="257253"/>
                  <a:pt x="87928" y="255962"/>
                  <a:pt x="86631" y="253380"/>
                </a:cubicBezTo>
                <a:cubicBezTo>
                  <a:pt x="85334" y="252089"/>
                  <a:pt x="84037" y="248215"/>
                  <a:pt x="85334" y="245633"/>
                </a:cubicBezTo>
                <a:cubicBezTo>
                  <a:pt x="85334" y="245633"/>
                  <a:pt x="85334" y="245633"/>
                  <a:pt x="100900" y="201737"/>
                </a:cubicBezTo>
                <a:cubicBezTo>
                  <a:pt x="102197" y="199154"/>
                  <a:pt x="104792" y="196572"/>
                  <a:pt x="107386" y="196572"/>
                </a:cubicBezTo>
                <a:cubicBezTo>
                  <a:pt x="107386" y="196572"/>
                  <a:pt x="107386" y="196572"/>
                  <a:pt x="51607" y="37769"/>
                </a:cubicBezTo>
                <a:cubicBezTo>
                  <a:pt x="51607" y="37769"/>
                  <a:pt x="51607" y="37769"/>
                  <a:pt x="6206" y="19694"/>
                </a:cubicBezTo>
                <a:cubicBezTo>
                  <a:pt x="1017" y="18403"/>
                  <a:pt x="-1577" y="11948"/>
                  <a:pt x="1017" y="6783"/>
                </a:cubicBezTo>
                <a:cubicBezTo>
                  <a:pt x="2315" y="1619"/>
                  <a:pt x="8800" y="-963"/>
                  <a:pt x="13989" y="32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03200" dist="63500" dir="5400000" algn="t" rotWithShape="0">
              <a:prstClr val="black">
                <a:alpha val="71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5" name="矩形 54"/>
          <p:cNvSpPr/>
          <p:nvPr>
            <p:custDataLst>
              <p:tags r:id="rId37"/>
            </p:custDataLst>
          </p:nvPr>
        </p:nvSpPr>
        <p:spPr>
          <a:xfrm>
            <a:off x="4889500" y="8694420"/>
            <a:ext cx="5930265" cy="15684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457200">
              <a:buClr>
                <a:srgbClr val="151314"/>
              </a:buClr>
              <a:buSzPct val="25000"/>
            </a:pPr>
            <a:r>
              <a:rPr lang="zh-CN" altLang="zh-CN" sz="3200" b="1" kern="0" dirty="0">
                <a:solidFill>
                  <a:srgbClr val="FF0000"/>
                </a:solidFill>
                <a:uFillTx/>
                <a:cs typeface="+mn-ea"/>
                <a:sym typeface="+mn-lt"/>
              </a:rPr>
              <a:t>5</a:t>
            </a:r>
            <a:r>
              <a:rPr lang="en-US" altLang="zh-CN" sz="3200" b="1" kern="0" dirty="0">
                <a:solidFill>
                  <a:srgbClr val="FF0000"/>
                </a:solidFill>
                <a:uFillTx/>
                <a:cs typeface="+mn-ea"/>
                <a:sym typeface="+mn-lt"/>
              </a:rPr>
              <a:t>.</a:t>
            </a:r>
            <a:r>
              <a:rPr lang="zh-CN" altLang="en-US" sz="3200" b="1" kern="0" dirty="0" smtClean="0">
                <a:solidFill>
                  <a:srgbClr val="FF0000"/>
                </a:solidFill>
                <a:uFillTx/>
                <a:cs typeface="+mn-ea"/>
                <a:sym typeface="+mn-lt"/>
              </a:rPr>
              <a:t>确定售后</a:t>
            </a:r>
            <a:r>
              <a:rPr lang="zh-CN" altLang="en-US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：和商家确认售后问题，出现质量问题谁承担，包不包</a:t>
            </a:r>
            <a:r>
              <a:rPr lang="zh-CN" altLang="en-US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售后</a:t>
            </a:r>
            <a:endParaRPr lang="zh-CN" altLang="en-US" sz="3200" b="1" kern="0" dirty="0" smtClean="0">
              <a:solidFill>
                <a:srgbClr val="24313A"/>
              </a:solidFill>
              <a:uFillTx/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>
            <p:custDataLst>
              <p:tags r:id="rId38"/>
            </p:custDataLst>
          </p:nvPr>
        </p:nvSpPr>
        <p:spPr>
          <a:xfrm>
            <a:off x="4843780" y="5436870"/>
            <a:ext cx="5836285" cy="15684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defTabSz="457200">
              <a:buClr>
                <a:srgbClr val="151314"/>
              </a:buClr>
              <a:buSzPct val="25000"/>
            </a:pPr>
            <a:r>
              <a:rPr lang="en-US" altLang="zh-CN" sz="3200" b="1" kern="0" dirty="0">
                <a:solidFill>
                  <a:srgbClr val="FF0000"/>
                </a:solidFill>
                <a:uFillTx/>
                <a:cs typeface="+mn-ea"/>
                <a:sym typeface="+mn-lt"/>
              </a:rPr>
              <a:t>3.</a:t>
            </a:r>
            <a:r>
              <a:rPr lang="zh-CN" altLang="en-US" sz="3200" b="1" kern="0" dirty="0" smtClean="0">
                <a:solidFill>
                  <a:srgbClr val="FF0000"/>
                </a:solidFill>
                <a:uFillTx/>
                <a:cs typeface="+mn-ea"/>
                <a:sym typeface="+mn-lt"/>
              </a:rPr>
              <a:t>导单：</a:t>
            </a:r>
            <a:r>
              <a:rPr lang="en-US" altLang="zh-CN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 </a:t>
            </a:r>
            <a:r>
              <a:rPr lang="zh-CN" altLang="en-US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支不支持导单（</a:t>
            </a:r>
            <a:r>
              <a:rPr lang="en-US" altLang="zh-CN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erp</a:t>
            </a:r>
            <a:r>
              <a:rPr lang="zh-CN" altLang="en-US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），软件自动下单打单（店管家，聚水潭</a:t>
            </a:r>
            <a:r>
              <a:rPr lang="en-US" altLang="zh-CN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...</a:t>
            </a:r>
            <a:r>
              <a:rPr lang="zh-CN" altLang="en-US" sz="3200" b="1" kern="0" dirty="0" smtClean="0">
                <a:solidFill>
                  <a:srgbClr val="24313A"/>
                </a:solidFill>
                <a:uFillTx/>
                <a:cs typeface="+mn-ea"/>
                <a:sym typeface="+mn-lt"/>
              </a:rPr>
              <a:t>）</a:t>
            </a:r>
            <a:endParaRPr lang="zh-CN" altLang="en-US" sz="3200" b="1" kern="0" dirty="0" smtClean="0">
              <a:solidFill>
                <a:srgbClr val="24313A"/>
              </a:solidFill>
              <a:uFillTx/>
              <a:cs typeface="+mn-ea"/>
              <a:sym typeface="+mn-lt"/>
            </a:endParaRPr>
          </a:p>
        </p:txBody>
      </p:sp>
      <p:pic>
        <p:nvPicPr>
          <p:cNvPr id="38" name="Picture 8"/>
          <p:cNvPicPr>
            <a:picLocks noChangeAspect="1"/>
          </p:cNvPicPr>
          <p:nvPr>
            <p:custDataLst>
              <p:tags r:id="rId39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4" t="64351" r="52494"/>
          <a:stretch>
            <a:fillRect/>
          </a:stretch>
        </p:blipFill>
        <p:spPr>
          <a:xfrm>
            <a:off x="426085" y="1863090"/>
            <a:ext cx="2273935" cy="12099290"/>
          </a:xfrm>
          <a:prstGeom prst="rect">
            <a:avLst/>
          </a:prstGeom>
        </p:spPr>
      </p:pic>
      <p:pic>
        <p:nvPicPr>
          <p:cNvPr id="40" name="Picture 9"/>
          <p:cNvPicPr>
            <a:picLocks noChangeAspect="1"/>
          </p:cNvPicPr>
          <p:nvPr>
            <p:custDataLst>
              <p:tags r:id="rId40"/>
            </p:custDataLst>
          </p:nvPr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>
            <a:fillRect/>
          </a:stretch>
        </p:blipFill>
        <p:spPr>
          <a:xfrm>
            <a:off x="868553" y="4379869"/>
            <a:ext cx="1134016" cy="1134016"/>
          </a:xfrm>
          <a:prstGeom prst="rect">
            <a:avLst/>
          </a:prstGeom>
        </p:spPr>
      </p:pic>
      <p:sp>
        <p:nvSpPr>
          <p:cNvPr id="42" name="矩形 41"/>
          <p:cNvSpPr/>
          <p:nvPr>
            <p:custDataLst>
              <p:tags r:id="rId43"/>
            </p:custDataLst>
          </p:nvPr>
        </p:nvSpPr>
        <p:spPr>
          <a:xfrm>
            <a:off x="1111885" y="5738495"/>
            <a:ext cx="680720" cy="3012440"/>
          </a:xfrm>
          <a:prstGeom prst="rect">
            <a:avLst/>
          </a:prstGeom>
        </p:spPr>
        <p:txBody>
          <a:bodyPr vert="eaVert"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defTabSz="457200">
              <a:buClr>
                <a:srgbClr val="151314"/>
              </a:buClr>
              <a:buSzPct val="25000"/>
            </a:pPr>
            <a:r>
              <a:rPr lang="zh-CN" altLang="en-US" sz="5400" b="1" kern="0" dirty="0">
                <a:solidFill>
                  <a:srgbClr val="FFFF00"/>
                </a:solidFill>
                <a:uFillTx/>
                <a:cs typeface="+mn-ea"/>
                <a:sym typeface="+mn-lt"/>
              </a:rPr>
              <a:t>操作流程</a:t>
            </a:r>
            <a:endParaRPr lang="zh-CN" altLang="en-US" sz="5400" b="1" kern="0" dirty="0">
              <a:solidFill>
                <a:srgbClr val="FFFF00"/>
              </a:solidFill>
              <a:uFillTx/>
              <a:cs typeface="+mn-ea"/>
              <a:sym typeface="+mn-lt"/>
            </a:endParaRPr>
          </a:p>
        </p:txBody>
      </p:sp>
      <p:sp>
        <p:nvSpPr>
          <p:cNvPr id="43" name="矩形 42"/>
          <p:cNvSpPr/>
          <p:nvPr>
            <p:custDataLst>
              <p:tags r:id="rId44"/>
            </p:custDataLst>
          </p:nvPr>
        </p:nvSpPr>
        <p:spPr>
          <a:xfrm>
            <a:off x="4844415" y="7119620"/>
            <a:ext cx="5556885" cy="15684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defTabSz="457200">
              <a:buClr>
                <a:srgbClr val="151314"/>
              </a:buClr>
              <a:buSzPct val="25000"/>
            </a:pPr>
            <a:r>
              <a:rPr lang="en-US" altLang="zh-CN" sz="3200" b="1" kern="0" dirty="0">
                <a:solidFill>
                  <a:srgbClr val="FF0000"/>
                </a:solidFill>
                <a:uFillTx/>
                <a:cs typeface="+mn-ea"/>
                <a:sym typeface="+mn-lt"/>
              </a:rPr>
              <a:t>4.</a:t>
            </a:r>
            <a:r>
              <a:rPr lang="zh-CN" altLang="en-US" sz="3200" b="1" kern="0" dirty="0" smtClean="0">
                <a:solidFill>
                  <a:srgbClr val="FF0000"/>
                </a:solidFill>
                <a:uFillTx/>
                <a:cs typeface="+mn-ea"/>
                <a:sym typeface="+mn-lt"/>
              </a:rPr>
              <a:t>确定发货时间</a:t>
            </a:r>
            <a:r>
              <a:rPr lang="zh-CN" altLang="zh-CN" sz="3200" b="1" kern="0" dirty="0" smtClean="0">
                <a:solidFill>
                  <a:srgbClr val="24313A"/>
                </a:solidFill>
                <a:cs typeface="+mn-ea"/>
                <a:sym typeface="+mn-lt"/>
              </a:rPr>
              <a:t>：</a:t>
            </a:r>
            <a:r>
              <a:rPr lang="en-US" altLang="zh-CN" sz="3200" b="1" kern="0" dirty="0">
                <a:solidFill>
                  <a:schemeClr val="tx1"/>
                </a:solidFill>
                <a:cs typeface="+mn-ea"/>
                <a:sym typeface="+mn-lt"/>
              </a:rPr>
              <a:t>24-48</a:t>
            </a:r>
            <a:r>
              <a:rPr lang="zh-CN" altLang="en-US" sz="3200" b="1" kern="0" dirty="0">
                <a:solidFill>
                  <a:schemeClr val="tx1"/>
                </a:solidFill>
                <a:cs typeface="+mn-ea"/>
                <a:sym typeface="+mn-lt"/>
              </a:rPr>
              <a:t>小时</a:t>
            </a:r>
            <a:endParaRPr lang="zh-CN" altLang="en-US" sz="3200" b="1" kern="0" dirty="0">
              <a:solidFill>
                <a:schemeClr val="tx1"/>
              </a:solidFill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r>
              <a:rPr lang="zh-CN" altLang="en-US" sz="3200" b="1" kern="0" dirty="0">
                <a:solidFill>
                  <a:schemeClr val="tx1"/>
                </a:solidFill>
                <a:cs typeface="+mn-ea"/>
                <a:sym typeface="+mn-lt"/>
              </a:rPr>
              <a:t>超时会面临罚单（大多数都支持）</a:t>
            </a:r>
            <a:endParaRPr lang="zh-CN" altLang="en-US" sz="3200" b="1" kern="0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81095" y="1049782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04440" y="9964420"/>
            <a:ext cx="1033145" cy="12954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</p:txBody>
      </p:sp>
      <p:sp>
        <p:nvSpPr>
          <p:cNvPr id="26" name="椭圆 18"/>
          <p:cNvSpPr/>
          <p:nvPr>
            <p:custDataLst>
              <p:tags r:id="rId45"/>
            </p:custDataLst>
          </p:nvPr>
        </p:nvSpPr>
        <p:spPr>
          <a:xfrm flipH="1">
            <a:off x="3290600" y="8939484"/>
            <a:ext cx="247167" cy="236522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33A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1" tIns="45720" rIns="91441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89500" y="10480675"/>
            <a:ext cx="4416425" cy="7448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4800"/>
              <a:t>+</a:t>
            </a:r>
            <a:r>
              <a:rPr lang="zh-CN" altLang="en-US" sz="4800"/>
              <a:t>地</a:t>
            </a:r>
            <a:r>
              <a:rPr lang="en-US" altLang="zh-CN" sz="4800"/>
              <a:t>------</a:t>
            </a:r>
            <a:r>
              <a:rPr lang="zh-CN" altLang="en-US" sz="4800"/>
              <a:t>球</a:t>
            </a:r>
            <a:endParaRPr lang="zh-CN" altLang="en-US" sz="4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11" name="椭圆 18"/>
          <p:cNvSpPr/>
          <p:nvPr>
            <p:custDataLst>
              <p:tags r:id="rId16"/>
            </p:custDataLst>
          </p:nvPr>
        </p:nvSpPr>
        <p:spPr>
          <a:xfrm flipH="1">
            <a:off x="2864952" y="3944974"/>
            <a:ext cx="233533" cy="223476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2D6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6397" tIns="43198" rIns="86397" bIns="43198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00">
              <a:solidFill>
                <a:srgbClr val="FFFFFF"/>
              </a:solidFill>
            </a:endParaRPr>
          </a:p>
        </p:txBody>
      </p:sp>
      <p:sp>
        <p:nvSpPr>
          <p:cNvPr id="3" name="矩形 2"/>
          <p:cNvSpPr/>
          <p:nvPr>
            <p:custDataLst>
              <p:tags r:id="rId17"/>
            </p:custDataLst>
          </p:nvPr>
        </p:nvSpPr>
        <p:spPr>
          <a:xfrm>
            <a:off x="7018906" y="4194235"/>
            <a:ext cx="4865440" cy="44005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defTabSz="914400">
              <a:lnSpc>
                <a:spcPct val="120000"/>
              </a:lnSpc>
              <a:spcBef>
                <a:spcPct val="0"/>
              </a:spcBef>
            </a:pPr>
            <a:endParaRPr lang="zh-CN" altLang="en-US" sz="1890" dirty="0">
              <a:solidFill>
                <a:srgbClr val="FF0000"/>
              </a:solidFill>
              <a:sym typeface="微软雅黑" panose="020B0503020204020204" charset="-122"/>
            </a:endParaRPr>
          </a:p>
        </p:txBody>
      </p:sp>
      <p:sp>
        <p:nvSpPr>
          <p:cNvPr id="8" name="PA_矩形 29"/>
          <p:cNvSpPr/>
          <p:nvPr>
            <p:custDataLst>
              <p:tags r:id="rId18"/>
            </p:custDataLst>
          </p:nvPr>
        </p:nvSpPr>
        <p:spPr>
          <a:xfrm>
            <a:off x="1035050" y="363220"/>
            <a:ext cx="10332085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线下订单对接流程；店管家</a:t>
            </a:r>
            <a:r>
              <a:rPr lang="en-US" altLang="zh-CN" sz="4800" b="1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erp</a:t>
            </a:r>
            <a:endParaRPr lang="en-US" altLang="zh-CN" sz="4800" b="1" dirty="0" smtClean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6" name="文本框 35"/>
          <p:cNvSpPr txBox="1"/>
          <p:nvPr>
            <p:custDataLst>
              <p:tags r:id="rId19"/>
            </p:custDataLst>
          </p:nvPr>
        </p:nvSpPr>
        <p:spPr>
          <a:xfrm>
            <a:off x="8461831" y="3867290"/>
            <a:ext cx="2864767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40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03</a:t>
            </a:r>
            <a:endParaRPr lang="zh-CN" altLang="en-US" sz="340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20"/>
            </p:custDataLst>
          </p:nvPr>
        </p:nvSpPr>
        <p:spPr>
          <a:xfrm>
            <a:off x="-271634" y="11655592"/>
            <a:ext cx="38399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38" name="Picture 8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4" t="64351" r="52494"/>
          <a:stretch>
            <a:fillRect/>
          </a:stretch>
        </p:blipFill>
        <p:spPr>
          <a:xfrm>
            <a:off x="281459" y="3341418"/>
            <a:ext cx="2273968" cy="6851113"/>
          </a:xfrm>
          <a:prstGeom prst="rect">
            <a:avLst/>
          </a:prstGeom>
        </p:spPr>
      </p:pic>
      <p:pic>
        <p:nvPicPr>
          <p:cNvPr id="40" name="Picture 9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868553" y="4379869"/>
            <a:ext cx="1134016" cy="1134016"/>
          </a:xfrm>
          <a:prstGeom prst="rect">
            <a:avLst/>
          </a:prstGeom>
        </p:spPr>
      </p:pic>
      <p:sp>
        <p:nvSpPr>
          <p:cNvPr id="42" name="矩形 41"/>
          <p:cNvSpPr/>
          <p:nvPr>
            <p:custDataLst>
              <p:tags r:id="rId25"/>
            </p:custDataLst>
          </p:nvPr>
        </p:nvSpPr>
        <p:spPr>
          <a:xfrm>
            <a:off x="1035050" y="5725160"/>
            <a:ext cx="680720" cy="4258945"/>
          </a:xfrm>
          <a:prstGeom prst="rect">
            <a:avLst/>
          </a:prstGeom>
        </p:spPr>
        <p:txBody>
          <a:bodyPr vert="eaVert"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defTabSz="457200">
              <a:buClr>
                <a:srgbClr val="151314"/>
              </a:buClr>
              <a:buSzPct val="25000"/>
            </a:pPr>
            <a:r>
              <a:rPr lang="zh-CN" altLang="en-US" sz="4800" b="1" kern="0" dirty="0">
                <a:solidFill>
                  <a:srgbClr val="FFFF00"/>
                </a:solidFill>
                <a:uFillTx/>
                <a:cs typeface="+mn-ea"/>
                <a:sym typeface="+mn-lt"/>
              </a:rPr>
              <a:t>订单对接流程</a:t>
            </a:r>
            <a:endParaRPr lang="zh-CN" altLang="en-US" sz="4800" b="1" kern="0" dirty="0">
              <a:solidFill>
                <a:srgbClr val="FFFF00"/>
              </a:solidFill>
              <a:uFillTx/>
              <a:cs typeface="+mn-ea"/>
              <a:sym typeface="+mn-lt"/>
            </a:endParaRPr>
          </a:p>
        </p:txBody>
      </p:sp>
      <p:sp>
        <p:nvSpPr>
          <p:cNvPr id="12" name="矩形 11"/>
          <p:cNvSpPr/>
          <p:nvPr>
            <p:custDataLst>
              <p:tags r:id="rId26"/>
            </p:custDataLst>
          </p:nvPr>
        </p:nvSpPr>
        <p:spPr>
          <a:xfrm>
            <a:off x="3321883" y="3716073"/>
            <a:ext cx="5847799" cy="775346"/>
          </a:xfrm>
          <a:prstGeom prst="rect">
            <a:avLst/>
          </a:prstGeom>
        </p:spPr>
        <p:txBody>
          <a:bodyPr wrap="square">
            <a:noAutofit/>
            <a:scene3d>
              <a:camera prst="orthographicFront"/>
              <a:lightRig rig="threePt" dir="t"/>
            </a:scene3d>
            <a:sp3d contourW="12700"/>
          </a:bodyPr>
          <a:p>
            <a:pPr defTabSz="457200">
              <a:buClr>
                <a:srgbClr val="151314"/>
              </a:buClr>
              <a:buSzPct val="25000"/>
            </a:pPr>
            <a:r>
              <a:rPr lang="zh-CN" altLang="en-US" sz="3600" b="1" kern="0" dirty="0" smtClean="0">
                <a:solidFill>
                  <a:srgbClr val="2D6E59"/>
                </a:solidFill>
                <a:cs typeface="+mn-ea"/>
                <a:sym typeface="+mn-lt"/>
              </a:rPr>
              <a:t>订单对接：</a:t>
            </a:r>
            <a:endParaRPr lang="zh-CN" altLang="en-US" sz="3600" b="1" kern="0" dirty="0" smtClean="0">
              <a:solidFill>
                <a:srgbClr val="2D6E59"/>
              </a:solidFill>
              <a:cs typeface="+mn-ea"/>
              <a:sym typeface="+mn-lt"/>
            </a:endParaRPr>
          </a:p>
        </p:txBody>
      </p:sp>
      <p:sp>
        <p:nvSpPr>
          <p:cNvPr id="13" name="矩形 12"/>
          <p:cNvSpPr/>
          <p:nvPr>
            <p:custDataLst>
              <p:tags r:id="rId27"/>
            </p:custDataLst>
          </p:nvPr>
        </p:nvSpPr>
        <p:spPr>
          <a:xfrm>
            <a:off x="3802591" y="4629889"/>
            <a:ext cx="6858098" cy="156845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defTabSz="457200">
              <a:buClr>
                <a:srgbClr val="151314"/>
              </a:buClr>
              <a:buSzPct val="25000"/>
            </a:pPr>
            <a:r>
              <a:rPr lang="zh-CN" altLang="en-US" sz="3200" b="1" kern="0" dirty="0" smtClean="0">
                <a:solidFill>
                  <a:srgbClr val="33AB78"/>
                </a:solidFill>
                <a:cs typeface="+mn-ea"/>
                <a:sym typeface="+mn-lt"/>
              </a:rPr>
              <a:t>订单用</a:t>
            </a:r>
            <a:r>
              <a:rPr lang="en-US" altLang="zh-CN" sz="3200" b="1" kern="0" dirty="0" smtClean="0">
                <a:solidFill>
                  <a:srgbClr val="33AB78"/>
                </a:solidFill>
                <a:cs typeface="+mn-ea"/>
                <a:sym typeface="+mn-lt"/>
              </a:rPr>
              <a:t>-----ERP</a:t>
            </a:r>
            <a:r>
              <a:rPr lang="zh-CN" altLang="en-US" sz="3200" b="1" kern="0" dirty="0" smtClean="0">
                <a:solidFill>
                  <a:srgbClr val="33AB78"/>
                </a:solidFill>
                <a:cs typeface="+mn-ea"/>
                <a:sym typeface="+mn-lt"/>
              </a:rPr>
              <a:t>软件对接（</a:t>
            </a:r>
            <a:r>
              <a:rPr lang="zh-CN" altLang="en-US" sz="3200" b="1" kern="0" dirty="0" smtClean="0">
                <a:solidFill>
                  <a:srgbClr val="FF0000"/>
                </a:solidFill>
                <a:cs typeface="+mn-ea"/>
                <a:sym typeface="+mn-lt"/>
              </a:rPr>
              <a:t>加密</a:t>
            </a:r>
            <a:r>
              <a:rPr lang="zh-CN" altLang="en-US" sz="3200" b="1" kern="0" dirty="0" smtClean="0">
                <a:solidFill>
                  <a:srgbClr val="33AB78"/>
                </a:solidFill>
                <a:cs typeface="+mn-ea"/>
                <a:sym typeface="+mn-lt"/>
              </a:rPr>
              <a:t>）</a:t>
            </a:r>
            <a:endParaRPr lang="zh-CN" altLang="en-US" sz="3200" b="1" kern="0" dirty="0" smtClean="0">
              <a:solidFill>
                <a:srgbClr val="33AB78"/>
              </a:solidFill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r>
              <a:rPr lang="zh-CN" altLang="en-US" sz="3200" b="1" kern="0" dirty="0" smtClean="0">
                <a:solidFill>
                  <a:srgbClr val="33AB78"/>
                </a:solidFill>
                <a:cs typeface="+mn-ea"/>
                <a:sym typeface="+mn-lt"/>
              </a:rPr>
              <a:t>每天解密</a:t>
            </a:r>
            <a:r>
              <a:rPr lang="en-US" altLang="zh-CN" sz="3200" b="1" kern="0" dirty="0" smtClean="0">
                <a:solidFill>
                  <a:srgbClr val="33AB78"/>
                </a:solidFill>
                <a:cs typeface="+mn-ea"/>
                <a:sym typeface="+mn-lt"/>
              </a:rPr>
              <a:t>20-50</a:t>
            </a:r>
            <a:r>
              <a:rPr lang="zh-CN" altLang="en-US" sz="3200" b="1" kern="0" dirty="0" smtClean="0">
                <a:solidFill>
                  <a:srgbClr val="33AB78"/>
                </a:solidFill>
                <a:cs typeface="+mn-ea"/>
                <a:sym typeface="+mn-lt"/>
              </a:rPr>
              <a:t>个，根据你的店铺权重分配解密额度</a:t>
            </a:r>
            <a:endParaRPr lang="zh-CN" altLang="en-US" sz="3200" b="1" kern="0" dirty="0" smtClean="0">
              <a:solidFill>
                <a:srgbClr val="33AB78"/>
              </a:solidFill>
              <a:cs typeface="+mn-ea"/>
              <a:sym typeface="+mn-lt"/>
            </a:endParaRPr>
          </a:p>
        </p:txBody>
      </p:sp>
      <p:sp>
        <p:nvSpPr>
          <p:cNvPr id="14" name="椭圆 18"/>
          <p:cNvSpPr/>
          <p:nvPr>
            <p:custDataLst>
              <p:tags r:id="rId28"/>
            </p:custDataLst>
          </p:nvPr>
        </p:nvSpPr>
        <p:spPr>
          <a:xfrm flipH="1">
            <a:off x="3568542" y="4783186"/>
            <a:ext cx="233533" cy="223476"/>
          </a:xfrm>
          <a:custGeom>
            <a:avLst/>
            <a:gdLst>
              <a:gd name="T0" fmla="*/ 209 w 209"/>
              <a:gd name="T1" fmla="*/ 0 h 200"/>
              <a:gd name="T2" fmla="*/ 145 w 209"/>
              <a:gd name="T3" fmla="*/ 100 h 200"/>
              <a:gd name="T4" fmla="*/ 209 w 209"/>
              <a:gd name="T5" fmla="*/ 200 h 200"/>
              <a:gd name="T6" fmla="*/ 0 w 209"/>
              <a:gd name="T7" fmla="*/ 100 h 200"/>
              <a:gd name="T8" fmla="*/ 209 w 209"/>
              <a:gd name="T9" fmla="*/ 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00">
                <a:moveTo>
                  <a:pt x="209" y="0"/>
                </a:moveTo>
                <a:lnTo>
                  <a:pt x="145" y="100"/>
                </a:lnTo>
                <a:lnTo>
                  <a:pt x="209" y="200"/>
                </a:lnTo>
                <a:lnTo>
                  <a:pt x="0" y="100"/>
                </a:lnTo>
                <a:lnTo>
                  <a:pt x="209" y="0"/>
                </a:lnTo>
                <a:close/>
              </a:path>
            </a:pathLst>
          </a:custGeom>
          <a:solidFill>
            <a:srgbClr val="33A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86397" tIns="43198" rIns="86397" bIns="43198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700">
              <a:solidFill>
                <a:srgbClr val="FFFFFF"/>
              </a:solidFill>
            </a:endParaRPr>
          </a:p>
        </p:txBody>
      </p:sp>
      <p:sp>
        <p:nvSpPr>
          <p:cNvPr id="2" name="矩形 1"/>
          <p:cNvSpPr/>
          <p:nvPr>
            <p:custDataLst>
              <p:tags r:id="rId29"/>
            </p:custDataLst>
          </p:nvPr>
        </p:nvSpPr>
        <p:spPr>
          <a:xfrm>
            <a:off x="3016885" y="6610985"/>
            <a:ext cx="7840345" cy="452310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p>
            <a:pPr defTabSz="457200">
              <a:buClr>
                <a:srgbClr val="151314"/>
              </a:buClr>
              <a:buSzPct val="25000"/>
            </a:pPr>
            <a:r>
              <a:rPr sz="2400" b="1" kern="0" dirty="0" smtClean="0">
                <a:cs typeface="+mn-ea"/>
                <a:sym typeface="+mn-lt"/>
              </a:rPr>
              <a:t>【店管家+聚水潭】</a:t>
            </a:r>
            <a:endParaRPr sz="2400" b="1" kern="0" dirty="0" smtClean="0"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r>
              <a:rPr sz="2400" b="1" kern="0" dirty="0" smtClean="0">
                <a:cs typeface="+mn-ea"/>
                <a:sym typeface="+mn-lt"/>
              </a:rPr>
              <a:t>A==店管家教程</a:t>
            </a:r>
            <a:endParaRPr sz="2400" b="1" kern="0" dirty="0" smtClean="0"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r>
              <a:rPr sz="2400" b="1" kern="0" dirty="0" smtClean="0">
                <a:cs typeface="+mn-ea"/>
                <a:sym typeface="+mn-lt"/>
              </a:rPr>
              <a:t>注册网址：https://fxali.dgjapp.com/</a:t>
            </a:r>
            <a:endParaRPr sz="2400" b="1" kern="0" dirty="0" smtClean="0"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r>
              <a:rPr sz="2400" b="1" kern="0" dirty="0" smtClean="0">
                <a:cs typeface="+mn-ea"/>
                <a:sym typeface="+mn-lt"/>
              </a:rPr>
              <a:t>操作 教程：</a:t>
            </a:r>
            <a:endParaRPr sz="2400" b="1" kern="0" dirty="0" smtClean="0"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r>
              <a:rPr sz="2400" b="1" kern="0" dirty="0" smtClean="0">
                <a:cs typeface="+mn-ea"/>
                <a:sym typeface="+mn-lt"/>
              </a:rPr>
              <a:t>①商家教程：https://www.dgjapp.com/myAgent.html</a:t>
            </a:r>
            <a:endParaRPr sz="2400" b="1" kern="0" dirty="0" smtClean="0"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r>
              <a:rPr sz="2400" b="1" kern="0" dirty="0" smtClean="0">
                <a:cs typeface="+mn-ea"/>
                <a:sym typeface="+mn-lt"/>
              </a:rPr>
              <a:t>②厂家教程：https://www.dgjapp.com/mySupplier.html</a:t>
            </a:r>
            <a:endParaRPr sz="2400" b="1" kern="0" dirty="0" smtClean="0"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endParaRPr sz="2400" b="1" kern="0" dirty="0" smtClean="0"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r>
              <a:rPr sz="2400" b="1" kern="0" dirty="0" smtClean="0">
                <a:cs typeface="+mn-ea"/>
                <a:sym typeface="+mn-lt"/>
              </a:rPr>
              <a:t>B==聚水潭教程</a:t>
            </a:r>
            <a:endParaRPr sz="2400" b="1" kern="0" dirty="0" smtClean="0"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r>
              <a:rPr sz="2400" b="1" kern="0" dirty="0" smtClean="0">
                <a:cs typeface="+mn-ea"/>
                <a:sym typeface="+mn-lt"/>
              </a:rPr>
              <a:t>聚水谭对接供应链视频教程:https://www.yuque.com/u914925/arn3f2/qiupm4pgoe3xf64s</a:t>
            </a:r>
            <a:endParaRPr sz="2400" b="1" kern="0" dirty="0" smtClean="0">
              <a:cs typeface="+mn-ea"/>
              <a:sym typeface="+mn-lt"/>
            </a:endParaRPr>
          </a:p>
          <a:p>
            <a:pPr defTabSz="457200">
              <a:buClr>
                <a:srgbClr val="151314"/>
              </a:buClr>
              <a:buSzPct val="25000"/>
            </a:pPr>
            <a:endParaRPr sz="2400" b="1" kern="0" dirty="0" smtClean="0"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5" name="五边形 4"/>
          <p:cNvSpPr/>
          <p:nvPr>
            <p:custDataLst>
              <p:tags r:id="rId16"/>
            </p:custDataLst>
          </p:nvPr>
        </p:nvSpPr>
        <p:spPr>
          <a:xfrm>
            <a:off x="2388856" y="4681869"/>
            <a:ext cx="1358647" cy="404982"/>
          </a:xfrm>
          <a:prstGeom prst="homePlat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r>
              <a:rPr lang="zh-CN" altLang="en-US" sz="1235" dirty="0">
                <a:solidFill>
                  <a:srgbClr val="FFFFFF"/>
                </a:solidFill>
              </a:rPr>
              <a:t>产品展示</a:t>
            </a:r>
            <a:endParaRPr lang="zh-CN" altLang="en-US" sz="1235" dirty="0">
              <a:solidFill>
                <a:srgbClr val="FFFFFF"/>
              </a:solidFill>
            </a:endParaRPr>
          </a:p>
        </p:txBody>
      </p:sp>
      <p:sp>
        <p:nvSpPr>
          <p:cNvPr id="14" name="PA_矩形 29"/>
          <p:cNvSpPr/>
          <p:nvPr>
            <p:custDataLst>
              <p:tags r:id="rId17"/>
            </p:custDataLst>
          </p:nvPr>
        </p:nvSpPr>
        <p:spPr>
          <a:xfrm>
            <a:off x="1340654" y="439426"/>
            <a:ext cx="9308598" cy="7683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3.6</a:t>
            </a:r>
            <a:r>
              <a:rPr lang="zh-CN" altLang="en-US" sz="4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号抖音颁发无货源平台规定</a:t>
            </a:r>
            <a:endParaRPr lang="zh-CN" altLang="en-US" sz="4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6" name="PA_矩形 29"/>
          <p:cNvSpPr/>
          <p:nvPr>
            <p:custDataLst>
              <p:tags r:id="rId18"/>
            </p:custDataLst>
          </p:nvPr>
        </p:nvSpPr>
        <p:spPr>
          <a:xfrm>
            <a:off x="2126160" y="10670693"/>
            <a:ext cx="7720441" cy="7683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endParaRPr lang="zh-CN" altLang="en-US" sz="44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73841" y="4248846"/>
            <a:ext cx="10750069" cy="574429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188252" y="2115850"/>
            <a:ext cx="9264783" cy="1661819"/>
          </a:xfrm>
          <a:prstGeom prst="rect">
            <a:avLst/>
          </a:prstGeom>
        </p:spPr>
      </p:pic>
      <p:sp>
        <p:nvSpPr>
          <p:cNvPr id="4" name="PA_矩形 29"/>
          <p:cNvSpPr/>
          <p:nvPr>
            <p:custDataLst>
              <p:tags r:id="rId23"/>
            </p:custDataLst>
          </p:nvPr>
        </p:nvSpPr>
        <p:spPr>
          <a:xfrm>
            <a:off x="959649" y="10366523"/>
            <a:ext cx="10391924" cy="144526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电商平台</a:t>
            </a:r>
            <a:r>
              <a:rPr lang="en-US" altLang="zh-CN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--</a:t>
            </a:r>
            <a:r>
              <a:rPr lang="zh-CN" altLang="en-US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搬运</a:t>
            </a:r>
            <a:r>
              <a:rPr lang="en-US" altLang="zh-CN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---</a:t>
            </a:r>
            <a:r>
              <a:rPr lang="zh-CN" altLang="en-US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电商平台</a:t>
            </a:r>
            <a:r>
              <a:rPr lang="en-US" altLang="zh-CN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    </a:t>
            </a:r>
            <a:r>
              <a:rPr lang="zh-CN" altLang="en-US" sz="44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铺货</a:t>
            </a:r>
            <a:endParaRPr lang="zh-CN" altLang="en-US" sz="4400" b="1" dirty="0">
              <a:solidFill>
                <a:srgbClr val="2D6E59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  <a:p>
            <a:r>
              <a:rPr lang="zh-CN" altLang="en-US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货源平台</a:t>
            </a:r>
            <a:r>
              <a:rPr lang="en-US" altLang="zh-CN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--</a:t>
            </a:r>
            <a:r>
              <a:rPr lang="zh-CN" altLang="en-US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搬运</a:t>
            </a:r>
            <a:r>
              <a:rPr lang="en-US" altLang="zh-CN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---</a:t>
            </a:r>
            <a:r>
              <a:rPr lang="zh-CN" altLang="en-US" sz="4400" b="1" dirty="0">
                <a:solidFill>
                  <a:srgbClr val="2D6E59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电商平台</a:t>
            </a:r>
            <a:r>
              <a:rPr lang="en-US" altLang="zh-CN" sz="4400" b="1" dirty="0">
                <a:solidFill>
                  <a:schemeClr val="tx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    </a:t>
            </a:r>
            <a:r>
              <a:rPr lang="zh-CN" altLang="en-US" sz="44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分销</a:t>
            </a:r>
            <a:endParaRPr lang="zh-CN" altLang="en-US" sz="4400" b="1" dirty="0">
              <a:solidFill>
                <a:srgbClr val="33AB78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43" name="矩形 42"/>
          <p:cNvSpPr/>
          <p:nvPr>
            <p:custDataLst>
              <p:tags r:id="rId16"/>
            </p:custDataLst>
          </p:nvPr>
        </p:nvSpPr>
        <p:spPr>
          <a:xfrm>
            <a:off x="7384671" y="6478363"/>
            <a:ext cx="3942771" cy="50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  <a:effectLst>
            <a:innerShdw blurRad="63500" dist="50800" dir="135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967" tIns="31742" rIns="63485" bIns="31742" rtlCol="0" anchor="ctr"/>
          <a:p>
            <a:pPr defTabSz="914400"/>
            <a:endParaRPr lang="zh-CN" altLang="en-US" sz="730" dirty="0">
              <a:solidFill>
                <a:srgbClr val="656D78">
                  <a:lumMod val="75000"/>
                  <a:lumOff val="25000"/>
                </a:srgbClr>
              </a:solidFill>
              <a:latin typeface="微软雅黑" panose="020B050302020402020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5732377" y="3457625"/>
            <a:ext cx="1498621" cy="1416070"/>
            <a:chOff x="1827622" y="1343919"/>
            <a:chExt cx="2304000" cy="2304000"/>
          </a:xfrm>
        </p:grpSpPr>
        <p:sp>
          <p:nvSpPr>
            <p:cNvPr id="53" name="椭圆 52"/>
            <p:cNvSpPr/>
            <p:nvPr>
              <p:custDataLst>
                <p:tags r:id="rId17"/>
              </p:custDataLst>
            </p:nvPr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71500" dist="355600" dir="7800000" sx="88000" sy="88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995">
                <a:solidFill>
                  <a:srgbClr val="FFFFFF"/>
                </a:solidFill>
              </a:endParaRPr>
            </a:p>
          </p:txBody>
        </p:sp>
        <p:sp>
          <p:nvSpPr>
            <p:cNvPr id="54" name="椭圆 53"/>
            <p:cNvSpPr/>
            <p:nvPr>
              <p:custDataLst>
                <p:tags r:id="rId18"/>
              </p:custDataLst>
            </p:nvPr>
          </p:nvSpPr>
          <p:spPr>
            <a:xfrm>
              <a:off x="1877480" y="1393778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 defTabSz="914400"/>
              <a:endParaRPr lang="zh-CN" altLang="en-US" sz="555" dirty="0">
                <a:solidFill>
                  <a:srgbClr val="656D78">
                    <a:lumMod val="75000"/>
                    <a:lumOff val="25000"/>
                  </a:srgbClr>
                </a:solidFill>
                <a:latin typeface="DIN Mittelschrift Std" pitchFamily="50" charset="0"/>
              </a:endParaRPr>
            </a:p>
          </p:txBody>
        </p:sp>
      </p:grpSp>
      <p:sp>
        <p:nvSpPr>
          <p:cNvPr id="71" name="Freeform 6"/>
          <p:cNvSpPr>
            <a:spLocks noEditPoints="1"/>
          </p:cNvSpPr>
          <p:nvPr>
            <p:custDataLst>
              <p:tags r:id="rId19"/>
            </p:custDataLst>
          </p:nvPr>
        </p:nvSpPr>
        <p:spPr bwMode="auto">
          <a:xfrm>
            <a:off x="6112748" y="3928801"/>
            <a:ext cx="648344" cy="473082"/>
          </a:xfrm>
          <a:custGeom>
            <a:avLst/>
            <a:gdLst>
              <a:gd name="T0" fmla="*/ 107 w 165"/>
              <a:gd name="T1" fmla="*/ 104 h 104"/>
              <a:gd name="T2" fmla="*/ 124 w 165"/>
              <a:gd name="T3" fmla="*/ 104 h 104"/>
              <a:gd name="T4" fmla="*/ 124 w 165"/>
              <a:gd name="T5" fmla="*/ 45 h 104"/>
              <a:gd name="T6" fmla="*/ 107 w 165"/>
              <a:gd name="T7" fmla="*/ 61 h 104"/>
              <a:gd name="T8" fmla="*/ 107 w 165"/>
              <a:gd name="T9" fmla="*/ 104 h 104"/>
              <a:gd name="T10" fmla="*/ 132 w 165"/>
              <a:gd name="T11" fmla="*/ 104 h 104"/>
              <a:gd name="T12" fmla="*/ 149 w 165"/>
              <a:gd name="T13" fmla="*/ 104 h 104"/>
              <a:gd name="T14" fmla="*/ 149 w 165"/>
              <a:gd name="T15" fmla="*/ 22 h 104"/>
              <a:gd name="T16" fmla="*/ 132 w 165"/>
              <a:gd name="T17" fmla="*/ 38 h 104"/>
              <a:gd name="T18" fmla="*/ 132 w 165"/>
              <a:gd name="T19" fmla="*/ 104 h 104"/>
              <a:gd name="T20" fmla="*/ 161 w 165"/>
              <a:gd name="T21" fmla="*/ 0 h 104"/>
              <a:gd name="T22" fmla="*/ 164 w 165"/>
              <a:gd name="T23" fmla="*/ 4 h 104"/>
              <a:gd name="T24" fmla="*/ 164 w 165"/>
              <a:gd name="T25" fmla="*/ 5 h 104"/>
              <a:gd name="T26" fmla="*/ 161 w 165"/>
              <a:gd name="T27" fmla="*/ 15 h 104"/>
              <a:gd name="T28" fmla="*/ 161 w 165"/>
              <a:gd name="T29" fmla="*/ 16 h 104"/>
              <a:gd name="T30" fmla="*/ 156 w 165"/>
              <a:gd name="T31" fmla="*/ 17 h 104"/>
              <a:gd name="T32" fmla="*/ 155 w 165"/>
              <a:gd name="T33" fmla="*/ 17 h 104"/>
              <a:gd name="T34" fmla="*/ 153 w 165"/>
              <a:gd name="T35" fmla="*/ 14 h 104"/>
              <a:gd name="T36" fmla="*/ 103 w 165"/>
              <a:gd name="T37" fmla="*/ 61 h 104"/>
              <a:gd name="T38" fmla="*/ 87 w 165"/>
              <a:gd name="T39" fmla="*/ 44 h 104"/>
              <a:gd name="T40" fmla="*/ 74 w 165"/>
              <a:gd name="T41" fmla="*/ 30 h 104"/>
              <a:gd name="T42" fmla="*/ 3 w 165"/>
              <a:gd name="T43" fmla="*/ 96 h 104"/>
              <a:gd name="T44" fmla="*/ 0 w 165"/>
              <a:gd name="T45" fmla="*/ 93 h 104"/>
              <a:gd name="T46" fmla="*/ 74 w 165"/>
              <a:gd name="T47" fmla="*/ 24 h 104"/>
              <a:gd name="T48" fmla="*/ 87 w 165"/>
              <a:gd name="T49" fmla="*/ 37 h 104"/>
              <a:gd name="T50" fmla="*/ 103 w 165"/>
              <a:gd name="T51" fmla="*/ 55 h 104"/>
              <a:gd name="T52" fmla="*/ 150 w 165"/>
              <a:gd name="T53" fmla="*/ 11 h 104"/>
              <a:gd name="T54" fmla="*/ 148 w 165"/>
              <a:gd name="T55" fmla="*/ 9 h 104"/>
              <a:gd name="T56" fmla="*/ 147 w 165"/>
              <a:gd name="T57" fmla="*/ 8 h 104"/>
              <a:gd name="T58" fmla="*/ 149 w 165"/>
              <a:gd name="T59" fmla="*/ 3 h 104"/>
              <a:gd name="T60" fmla="*/ 150 w 165"/>
              <a:gd name="T61" fmla="*/ 3 h 104"/>
              <a:gd name="T62" fmla="*/ 160 w 165"/>
              <a:gd name="T63" fmla="*/ 1 h 104"/>
              <a:gd name="T64" fmla="*/ 161 w 165"/>
              <a:gd name="T65" fmla="*/ 0 h 104"/>
              <a:gd name="T66" fmla="*/ 7 w 165"/>
              <a:gd name="T67" fmla="*/ 104 h 104"/>
              <a:gd name="T68" fmla="*/ 24 w 165"/>
              <a:gd name="T69" fmla="*/ 104 h 104"/>
              <a:gd name="T70" fmla="*/ 24 w 165"/>
              <a:gd name="T71" fmla="*/ 81 h 104"/>
              <a:gd name="T72" fmla="*/ 7 w 165"/>
              <a:gd name="T73" fmla="*/ 97 h 104"/>
              <a:gd name="T74" fmla="*/ 7 w 165"/>
              <a:gd name="T75" fmla="*/ 104 h 104"/>
              <a:gd name="T76" fmla="*/ 32 w 165"/>
              <a:gd name="T77" fmla="*/ 104 h 104"/>
              <a:gd name="T78" fmla="*/ 49 w 165"/>
              <a:gd name="T79" fmla="*/ 104 h 104"/>
              <a:gd name="T80" fmla="*/ 49 w 165"/>
              <a:gd name="T81" fmla="*/ 58 h 104"/>
              <a:gd name="T82" fmla="*/ 32 w 165"/>
              <a:gd name="T83" fmla="*/ 74 h 104"/>
              <a:gd name="T84" fmla="*/ 32 w 165"/>
              <a:gd name="T85" fmla="*/ 104 h 104"/>
              <a:gd name="T86" fmla="*/ 57 w 165"/>
              <a:gd name="T87" fmla="*/ 50 h 104"/>
              <a:gd name="T88" fmla="*/ 57 w 165"/>
              <a:gd name="T89" fmla="*/ 104 h 104"/>
              <a:gd name="T90" fmla="*/ 74 w 165"/>
              <a:gd name="T91" fmla="*/ 104 h 104"/>
              <a:gd name="T92" fmla="*/ 74 w 165"/>
              <a:gd name="T93" fmla="*/ 34 h 104"/>
              <a:gd name="T94" fmla="*/ 74 w 165"/>
              <a:gd name="T95" fmla="*/ 34 h 104"/>
              <a:gd name="T96" fmla="*/ 57 w 165"/>
              <a:gd name="T97" fmla="*/ 50 h 104"/>
              <a:gd name="T98" fmla="*/ 82 w 165"/>
              <a:gd name="T99" fmla="*/ 43 h 104"/>
              <a:gd name="T100" fmla="*/ 82 w 165"/>
              <a:gd name="T101" fmla="*/ 104 h 104"/>
              <a:gd name="T102" fmla="*/ 87 w 165"/>
              <a:gd name="T103" fmla="*/ 104 h 104"/>
              <a:gd name="T104" fmla="*/ 99 w 165"/>
              <a:gd name="T105" fmla="*/ 104 h 104"/>
              <a:gd name="T106" fmla="*/ 99 w 165"/>
              <a:gd name="T107" fmla="*/ 61 h 104"/>
              <a:gd name="T108" fmla="*/ 87 w 165"/>
              <a:gd name="T109" fmla="*/ 48 h 104"/>
              <a:gd name="T110" fmla="*/ 82 w 165"/>
              <a:gd name="T111" fmla="*/ 4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5" h="104">
                <a:moveTo>
                  <a:pt x="107" y="104"/>
                </a:moveTo>
                <a:cubicBezTo>
                  <a:pt x="124" y="104"/>
                  <a:pt x="124" y="104"/>
                  <a:pt x="124" y="104"/>
                </a:cubicBezTo>
                <a:cubicBezTo>
                  <a:pt x="124" y="45"/>
                  <a:pt x="124" y="45"/>
                  <a:pt x="124" y="45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107" y="104"/>
                  <a:pt x="107" y="104"/>
                  <a:pt x="107" y="104"/>
                </a:cubicBezTo>
                <a:close/>
                <a:moveTo>
                  <a:pt x="132" y="104"/>
                </a:moveTo>
                <a:cubicBezTo>
                  <a:pt x="149" y="104"/>
                  <a:pt x="149" y="104"/>
                  <a:pt x="149" y="104"/>
                </a:cubicBezTo>
                <a:cubicBezTo>
                  <a:pt x="149" y="22"/>
                  <a:pt x="149" y="22"/>
                  <a:pt x="149" y="22"/>
                </a:cubicBezTo>
                <a:cubicBezTo>
                  <a:pt x="132" y="38"/>
                  <a:pt x="132" y="38"/>
                  <a:pt x="132" y="38"/>
                </a:cubicBezTo>
                <a:cubicBezTo>
                  <a:pt x="132" y="104"/>
                  <a:pt x="132" y="104"/>
                  <a:pt x="132" y="104"/>
                </a:cubicBezTo>
                <a:close/>
                <a:moveTo>
                  <a:pt x="161" y="0"/>
                </a:moveTo>
                <a:cubicBezTo>
                  <a:pt x="164" y="0"/>
                  <a:pt x="165" y="2"/>
                  <a:pt x="164" y="4"/>
                </a:cubicBezTo>
                <a:cubicBezTo>
                  <a:pt x="164" y="5"/>
                  <a:pt x="164" y="5"/>
                  <a:pt x="164" y="5"/>
                </a:cubicBezTo>
                <a:cubicBezTo>
                  <a:pt x="163" y="8"/>
                  <a:pt x="162" y="12"/>
                  <a:pt x="161" y="15"/>
                </a:cubicBezTo>
                <a:cubicBezTo>
                  <a:pt x="161" y="16"/>
                  <a:pt x="161" y="16"/>
                  <a:pt x="161" y="16"/>
                </a:cubicBezTo>
                <a:cubicBezTo>
                  <a:pt x="160" y="19"/>
                  <a:pt x="158" y="19"/>
                  <a:pt x="156" y="17"/>
                </a:cubicBezTo>
                <a:cubicBezTo>
                  <a:pt x="155" y="17"/>
                  <a:pt x="155" y="17"/>
                  <a:pt x="155" y="17"/>
                </a:cubicBezTo>
                <a:cubicBezTo>
                  <a:pt x="154" y="16"/>
                  <a:pt x="154" y="15"/>
                  <a:pt x="153" y="14"/>
                </a:cubicBezTo>
                <a:cubicBezTo>
                  <a:pt x="103" y="61"/>
                  <a:pt x="103" y="61"/>
                  <a:pt x="103" y="61"/>
                </a:cubicBezTo>
                <a:cubicBezTo>
                  <a:pt x="87" y="44"/>
                  <a:pt x="87" y="44"/>
                  <a:pt x="87" y="44"/>
                </a:cubicBezTo>
                <a:cubicBezTo>
                  <a:pt x="74" y="30"/>
                  <a:pt x="74" y="30"/>
                  <a:pt x="74" y="30"/>
                </a:cubicBezTo>
                <a:cubicBezTo>
                  <a:pt x="3" y="96"/>
                  <a:pt x="3" y="96"/>
                  <a:pt x="3" y="96"/>
                </a:cubicBezTo>
                <a:cubicBezTo>
                  <a:pt x="0" y="93"/>
                  <a:pt x="0" y="93"/>
                  <a:pt x="0" y="93"/>
                </a:cubicBezTo>
                <a:cubicBezTo>
                  <a:pt x="74" y="24"/>
                  <a:pt x="74" y="24"/>
                  <a:pt x="74" y="24"/>
                </a:cubicBezTo>
                <a:cubicBezTo>
                  <a:pt x="87" y="37"/>
                  <a:pt x="87" y="37"/>
                  <a:pt x="87" y="37"/>
                </a:cubicBezTo>
                <a:cubicBezTo>
                  <a:pt x="103" y="55"/>
                  <a:pt x="103" y="55"/>
                  <a:pt x="103" y="55"/>
                </a:cubicBezTo>
                <a:cubicBezTo>
                  <a:pt x="150" y="11"/>
                  <a:pt x="150" y="11"/>
                  <a:pt x="150" y="11"/>
                </a:cubicBezTo>
                <a:cubicBezTo>
                  <a:pt x="149" y="10"/>
                  <a:pt x="148" y="9"/>
                  <a:pt x="148" y="9"/>
                </a:cubicBezTo>
                <a:cubicBezTo>
                  <a:pt x="147" y="8"/>
                  <a:pt x="147" y="8"/>
                  <a:pt x="147" y="8"/>
                </a:cubicBezTo>
                <a:cubicBezTo>
                  <a:pt x="145" y="6"/>
                  <a:pt x="146" y="4"/>
                  <a:pt x="149" y="3"/>
                </a:cubicBezTo>
                <a:cubicBezTo>
                  <a:pt x="150" y="3"/>
                  <a:pt x="150" y="3"/>
                  <a:pt x="150" y="3"/>
                </a:cubicBezTo>
                <a:cubicBezTo>
                  <a:pt x="152" y="2"/>
                  <a:pt x="157" y="1"/>
                  <a:pt x="160" y="1"/>
                </a:cubicBezTo>
                <a:cubicBezTo>
                  <a:pt x="161" y="0"/>
                  <a:pt x="161" y="0"/>
                  <a:pt x="161" y="0"/>
                </a:cubicBezTo>
                <a:close/>
                <a:moveTo>
                  <a:pt x="7" y="104"/>
                </a:moveTo>
                <a:cubicBezTo>
                  <a:pt x="24" y="104"/>
                  <a:pt x="24" y="104"/>
                  <a:pt x="24" y="104"/>
                </a:cubicBezTo>
                <a:cubicBezTo>
                  <a:pt x="24" y="81"/>
                  <a:pt x="24" y="81"/>
                  <a:pt x="24" y="81"/>
                </a:cubicBezTo>
                <a:cubicBezTo>
                  <a:pt x="7" y="97"/>
                  <a:pt x="7" y="97"/>
                  <a:pt x="7" y="97"/>
                </a:cubicBezTo>
                <a:cubicBezTo>
                  <a:pt x="7" y="104"/>
                  <a:pt x="7" y="104"/>
                  <a:pt x="7" y="104"/>
                </a:cubicBezTo>
                <a:close/>
                <a:moveTo>
                  <a:pt x="32" y="104"/>
                </a:moveTo>
                <a:cubicBezTo>
                  <a:pt x="49" y="104"/>
                  <a:pt x="49" y="104"/>
                  <a:pt x="49" y="104"/>
                </a:cubicBezTo>
                <a:cubicBezTo>
                  <a:pt x="49" y="58"/>
                  <a:pt x="49" y="58"/>
                  <a:pt x="49" y="58"/>
                </a:cubicBezTo>
                <a:cubicBezTo>
                  <a:pt x="32" y="74"/>
                  <a:pt x="32" y="74"/>
                  <a:pt x="32" y="74"/>
                </a:cubicBezTo>
                <a:cubicBezTo>
                  <a:pt x="32" y="104"/>
                  <a:pt x="32" y="104"/>
                  <a:pt x="32" y="104"/>
                </a:cubicBezTo>
                <a:close/>
                <a:moveTo>
                  <a:pt x="57" y="50"/>
                </a:moveTo>
                <a:cubicBezTo>
                  <a:pt x="57" y="104"/>
                  <a:pt x="57" y="104"/>
                  <a:pt x="57" y="104"/>
                </a:cubicBezTo>
                <a:cubicBezTo>
                  <a:pt x="74" y="104"/>
                  <a:pt x="74" y="104"/>
                  <a:pt x="74" y="104"/>
                </a:cubicBezTo>
                <a:cubicBezTo>
                  <a:pt x="74" y="34"/>
                  <a:pt x="74" y="34"/>
                  <a:pt x="74" y="34"/>
                </a:cubicBezTo>
                <a:cubicBezTo>
                  <a:pt x="74" y="34"/>
                  <a:pt x="74" y="34"/>
                  <a:pt x="74" y="34"/>
                </a:cubicBezTo>
                <a:cubicBezTo>
                  <a:pt x="57" y="50"/>
                  <a:pt x="57" y="50"/>
                  <a:pt x="57" y="50"/>
                </a:cubicBezTo>
                <a:close/>
                <a:moveTo>
                  <a:pt x="82" y="43"/>
                </a:moveTo>
                <a:cubicBezTo>
                  <a:pt x="82" y="104"/>
                  <a:pt x="82" y="104"/>
                  <a:pt x="82" y="104"/>
                </a:cubicBezTo>
                <a:cubicBezTo>
                  <a:pt x="87" y="104"/>
                  <a:pt x="87" y="104"/>
                  <a:pt x="87" y="104"/>
                </a:cubicBezTo>
                <a:cubicBezTo>
                  <a:pt x="99" y="104"/>
                  <a:pt x="99" y="104"/>
                  <a:pt x="99" y="104"/>
                </a:cubicBezTo>
                <a:cubicBezTo>
                  <a:pt x="99" y="61"/>
                  <a:pt x="99" y="61"/>
                  <a:pt x="99" y="61"/>
                </a:cubicBezTo>
                <a:cubicBezTo>
                  <a:pt x="87" y="48"/>
                  <a:pt x="87" y="48"/>
                  <a:pt x="87" y="48"/>
                </a:cubicBezTo>
                <a:lnTo>
                  <a:pt x="82" y="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46552" tIns="23276" rIns="46552" bIns="23276" numCol="1" anchor="t" anchorCtr="0" compatLnSpc="1"/>
          <a:p>
            <a:pPr defTabSz="914400"/>
            <a:endParaRPr lang="zh-CN" altLang="en-US" sz="995">
              <a:solidFill>
                <a:srgbClr val="DA0000"/>
              </a:solidFill>
            </a:endParaRPr>
          </a:p>
        </p:txBody>
      </p:sp>
      <p:sp>
        <p:nvSpPr>
          <p:cNvPr id="72" name="Freeform 45"/>
          <p:cNvSpPr>
            <a:spLocks noEditPoints="1"/>
          </p:cNvSpPr>
          <p:nvPr>
            <p:custDataLst>
              <p:tags r:id="rId20"/>
            </p:custDataLst>
          </p:nvPr>
        </p:nvSpPr>
        <p:spPr bwMode="auto">
          <a:xfrm>
            <a:off x="6104492" y="6092912"/>
            <a:ext cx="782331" cy="685810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rgbClr val="247590"/>
          </a:solidFill>
          <a:ln>
            <a:noFill/>
          </a:ln>
        </p:spPr>
        <p:txBody>
          <a:bodyPr vert="horz" wrap="square" lIns="41246" tIns="20621" rIns="41246" bIns="20621" numCol="1" anchor="t" anchorCtr="0" compatLnSpc="1"/>
          <a:p>
            <a:pPr defTabSz="914400"/>
            <a:endParaRPr lang="zh-CN" altLang="en-US" sz="995">
              <a:solidFill>
                <a:srgbClr val="656D78"/>
              </a:solidFill>
            </a:endParaRPr>
          </a:p>
        </p:txBody>
      </p:sp>
      <p:cxnSp>
        <p:nvCxnSpPr>
          <p:cNvPr id="75" name="直接连接符 74"/>
          <p:cNvCxnSpPr/>
          <p:nvPr>
            <p:custDataLst>
              <p:tags r:id="rId21"/>
            </p:custDataLst>
          </p:nvPr>
        </p:nvCxnSpPr>
        <p:spPr>
          <a:xfrm flipH="1">
            <a:off x="7226720" y="3828627"/>
            <a:ext cx="10795" cy="8375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5"/>
          <p:cNvSpPr txBox="1"/>
          <p:nvPr>
            <p:custDataLst>
              <p:tags r:id="rId22"/>
            </p:custDataLst>
          </p:nvPr>
        </p:nvSpPr>
        <p:spPr>
          <a:xfrm>
            <a:off x="7344030" y="3733853"/>
            <a:ext cx="3855775" cy="492760"/>
          </a:xfrm>
          <a:prstGeom prst="rect">
            <a:avLst/>
          </a:prstGeom>
          <a:noFill/>
        </p:spPr>
        <p:txBody>
          <a:bodyPr wrap="square" lIns="63485" tIns="31742" rIns="63485" bIns="31742" rtlCol="0">
            <a:spAutoFit/>
          </a:bodyPr>
          <a:p>
            <a:pPr defTabSz="914400"/>
            <a:r>
              <a:rPr lang="zh-CN" altLang="zh-CN" sz="2800" b="1" dirty="0">
                <a:solidFill>
                  <a:srgbClr val="2D6E59"/>
                </a:solidFill>
                <a:uFillTx/>
                <a:latin typeface="三极粗极黑简体" charset="0"/>
                <a:ea typeface="三极粗极黑简体" panose="00000500000000000000" charset="-122"/>
              </a:rPr>
              <a:t>价格贵，中间商比较多</a:t>
            </a:r>
            <a:endParaRPr lang="zh-CN" altLang="zh-CN" sz="2800" b="1" dirty="0">
              <a:solidFill>
                <a:srgbClr val="2D6E59"/>
              </a:solidFill>
              <a:uFillTx/>
              <a:latin typeface="三极粗极黑简体" charset="0"/>
              <a:ea typeface="三极粗极黑简体" panose="00000500000000000000" charset="-122"/>
            </a:endParaRPr>
          </a:p>
        </p:txBody>
      </p:sp>
      <p:sp>
        <p:nvSpPr>
          <p:cNvPr id="78" name="矩形 77"/>
          <p:cNvSpPr/>
          <p:nvPr>
            <p:custDataLst>
              <p:tags r:id="rId23"/>
            </p:custDataLst>
          </p:nvPr>
        </p:nvSpPr>
        <p:spPr>
          <a:xfrm>
            <a:off x="7436742" y="4149149"/>
            <a:ext cx="3875461" cy="50483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/>
            </a:solidFill>
          </a:ln>
          <a:effectLst>
            <a:innerShdw blurRad="63500" dist="50800" dir="13500000">
              <a:prstClr val="black">
                <a:alpha val="19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9967" tIns="31742" rIns="63485" bIns="31742" rtlCol="0" anchor="ctr"/>
          <a:p>
            <a:pPr defTabSz="914400"/>
            <a:endParaRPr lang="zh-CN" altLang="en-US" sz="730" dirty="0">
              <a:solidFill>
                <a:srgbClr val="656D78">
                  <a:lumMod val="75000"/>
                  <a:lumOff val="25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79" name="矩形 30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7512943" y="4173280"/>
            <a:ext cx="3875461" cy="59499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35989" tIns="17993" rIns="35989" bIns="17993">
            <a:spAutoFit/>
          </a:bodyPr>
          <a:p>
            <a:pPr defTabSz="914400">
              <a:lnSpc>
                <a:spcPct val="130000"/>
              </a:lnSpc>
            </a:pPr>
            <a:r>
              <a:rPr lang="zh-CN" altLang="en-US" sz="2800" dirty="0">
                <a:solidFill>
                  <a:srgbClr val="FF0000"/>
                </a:solidFill>
                <a:uFillTx/>
                <a:latin typeface="微软雅黑" panose="020B0503020204020204" charset="-122"/>
              </a:rPr>
              <a:t>一定要跟多多比价</a:t>
            </a:r>
            <a:endParaRPr lang="zh-CN" altLang="en-US" sz="2800" dirty="0">
              <a:solidFill>
                <a:srgbClr val="FF0000"/>
              </a:solidFill>
              <a:uFillTx/>
              <a:latin typeface="微软雅黑" panose="020B0503020204020204" charset="-122"/>
            </a:endParaRPr>
          </a:p>
        </p:txBody>
      </p:sp>
      <p:sp>
        <p:nvSpPr>
          <p:cNvPr id="2" name="PA_矩形 29"/>
          <p:cNvSpPr/>
          <p:nvPr>
            <p:custDataLst>
              <p:tags r:id="rId25"/>
            </p:custDataLst>
          </p:nvPr>
        </p:nvSpPr>
        <p:spPr>
          <a:xfrm>
            <a:off x="1176822" y="300359"/>
            <a:ext cx="9755645" cy="922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1688</a:t>
            </a:r>
            <a:r>
              <a:rPr lang="zh-CN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货源优缺点</a:t>
            </a:r>
            <a:endParaRPr lang="zh-CN" alt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5738727" y="5722067"/>
            <a:ext cx="1498621" cy="1416070"/>
            <a:chOff x="1827622" y="1343919"/>
            <a:chExt cx="2304000" cy="2304000"/>
          </a:xfrm>
        </p:grpSpPr>
        <p:sp>
          <p:nvSpPr>
            <p:cNvPr id="13" name="椭圆 12"/>
            <p:cNvSpPr/>
            <p:nvPr>
              <p:custDataLst>
                <p:tags r:id="rId26"/>
              </p:custDataLst>
            </p:nvPr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71500" dist="355600" dir="7800000" sx="88000" sy="88000" algn="tr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 defTabSz="914400"/>
              <a:endParaRPr lang="zh-CN" altLang="en-US" sz="995">
                <a:solidFill>
                  <a:srgbClr val="FFFFFF"/>
                </a:solidFill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27"/>
              </p:custDataLst>
            </p:nvPr>
          </p:nvSpPr>
          <p:spPr>
            <a:xfrm>
              <a:off x="1877480" y="1393778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p>
              <a:pPr algn="ctr" defTabSz="914400"/>
              <a:endParaRPr lang="zh-CN" altLang="en-US" sz="555" dirty="0">
                <a:solidFill>
                  <a:srgbClr val="656D78">
                    <a:lumMod val="75000"/>
                    <a:lumOff val="25000"/>
                  </a:srgbClr>
                </a:solidFill>
                <a:latin typeface="DIN Mittelschrift Std" pitchFamily="50" charset="0"/>
              </a:endParaRPr>
            </a:p>
          </p:txBody>
        </p:sp>
      </p:grpSp>
      <p:cxnSp>
        <p:nvCxnSpPr>
          <p:cNvPr id="15" name="直接连接符 14"/>
          <p:cNvCxnSpPr/>
          <p:nvPr>
            <p:custDataLst>
              <p:tags r:id="rId28"/>
            </p:custDataLst>
          </p:nvPr>
        </p:nvCxnSpPr>
        <p:spPr>
          <a:xfrm flipH="1">
            <a:off x="7233070" y="6093069"/>
            <a:ext cx="10795" cy="83757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5"/>
          <p:cNvSpPr txBox="1"/>
          <p:nvPr>
            <p:custDataLst>
              <p:tags r:id="rId29"/>
            </p:custDataLst>
          </p:nvPr>
        </p:nvSpPr>
        <p:spPr>
          <a:xfrm>
            <a:off x="7350125" y="5998210"/>
            <a:ext cx="3996690" cy="492760"/>
          </a:xfrm>
          <a:prstGeom prst="rect">
            <a:avLst/>
          </a:prstGeom>
          <a:noFill/>
        </p:spPr>
        <p:txBody>
          <a:bodyPr wrap="square" lIns="63485" tIns="31742" rIns="63485" bIns="31742" rtlCol="0">
            <a:spAutoFit/>
          </a:bodyPr>
          <a:p>
            <a:pPr defTabSz="914400"/>
            <a:r>
              <a:rPr lang="en-US" altLang="zh-CN" sz="2800" b="1" dirty="0">
                <a:solidFill>
                  <a:srgbClr val="2D6E59"/>
                </a:solidFill>
                <a:uFillTx/>
                <a:latin typeface="三极粗极黑简体" charset="0"/>
                <a:ea typeface="三极粗极黑简体" panose="00000500000000000000" charset="-122"/>
                <a:cs typeface="三极粗极黑简体" panose="00000500000000000000" charset="-122"/>
              </a:rPr>
              <a:t>1688</a:t>
            </a:r>
            <a:r>
              <a:rPr lang="zh-CN" altLang="en-US" sz="2800" b="1" dirty="0">
                <a:solidFill>
                  <a:srgbClr val="2D6E59"/>
                </a:solidFill>
                <a:uFillTx/>
                <a:latin typeface="三极粗极黑简体" charset="0"/>
                <a:ea typeface="三极粗极黑简体" panose="00000500000000000000" charset="-122"/>
                <a:cs typeface="三极粗极黑简体" panose="00000500000000000000" charset="-122"/>
              </a:rPr>
              <a:t>也有无货源的商家</a:t>
            </a:r>
            <a:endParaRPr lang="zh-CN" altLang="en-US" sz="2800" b="1" dirty="0">
              <a:solidFill>
                <a:srgbClr val="2D6E59"/>
              </a:solidFill>
              <a:uFillTx/>
              <a:latin typeface="三极粗极黑简体" charset="0"/>
              <a:ea typeface="三极粗极黑简体" panose="00000500000000000000" charset="-122"/>
              <a:cs typeface="三极粗极黑简体" panose="00000500000000000000" charset="-122"/>
            </a:endParaRPr>
          </a:p>
        </p:txBody>
      </p:sp>
      <p:sp>
        <p:nvSpPr>
          <p:cNvPr id="17" name="矩形 30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7350380" y="6554563"/>
            <a:ext cx="4179630" cy="4356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35989" tIns="17993" rIns="35989" bIns="17993">
            <a:spAutoFit/>
          </a:bodyPr>
          <a:p>
            <a:pPr defTabSz="914400">
              <a:lnSpc>
                <a:spcPct val="130000"/>
              </a:lnSpc>
            </a:pPr>
            <a:r>
              <a:rPr lang="zh-CN" altLang="en-US" sz="2000" b="1" dirty="0">
                <a:solidFill>
                  <a:srgbClr val="FF0000"/>
                </a:solidFill>
                <a:uFillTx/>
                <a:latin typeface="微软雅黑" panose="020B0503020204020204" charset="-122"/>
              </a:rPr>
              <a:t>他也在多多拿货，容易被判无货源</a:t>
            </a:r>
            <a:endParaRPr lang="zh-CN" altLang="en-US" sz="2000" b="1" dirty="0">
              <a:solidFill>
                <a:srgbClr val="FF0000"/>
              </a:solidFill>
              <a:uFillTx/>
              <a:latin typeface="微软雅黑" panose="020B0503020204020204" charset="-122"/>
            </a:endParaRPr>
          </a:p>
        </p:txBody>
      </p:sp>
      <p:sp>
        <p:nvSpPr>
          <p:cNvPr id="3" name="Freeform 45"/>
          <p:cNvSpPr>
            <a:spLocks noEditPoints="1"/>
          </p:cNvSpPr>
          <p:nvPr>
            <p:custDataLst>
              <p:tags r:id="rId31"/>
            </p:custDataLst>
          </p:nvPr>
        </p:nvSpPr>
        <p:spPr bwMode="auto">
          <a:xfrm>
            <a:off x="6110208" y="6037031"/>
            <a:ext cx="732800" cy="786141"/>
          </a:xfrm>
          <a:custGeom>
            <a:avLst/>
            <a:gdLst>
              <a:gd name="T0" fmla="*/ 40 w 46"/>
              <a:gd name="T1" fmla="*/ 28 h 51"/>
              <a:gd name="T2" fmla="*/ 35 w 46"/>
              <a:gd name="T3" fmla="*/ 41 h 51"/>
              <a:gd name="T4" fmla="*/ 34 w 46"/>
              <a:gd name="T5" fmla="*/ 34 h 51"/>
              <a:gd name="T6" fmla="*/ 29 w 46"/>
              <a:gd name="T7" fmla="*/ 30 h 51"/>
              <a:gd name="T8" fmla="*/ 29 w 46"/>
              <a:gd name="T9" fmla="*/ 30 h 51"/>
              <a:gd name="T10" fmla="*/ 27 w 46"/>
              <a:gd name="T11" fmla="*/ 30 h 51"/>
              <a:gd name="T12" fmla="*/ 25 w 46"/>
              <a:gd name="T13" fmla="*/ 35 h 51"/>
              <a:gd name="T14" fmla="*/ 24 w 46"/>
              <a:gd name="T15" fmla="*/ 38 h 51"/>
              <a:gd name="T16" fmla="*/ 24 w 46"/>
              <a:gd name="T17" fmla="*/ 32 h 51"/>
              <a:gd name="T18" fmla="*/ 24 w 46"/>
              <a:gd name="T19" fmla="*/ 31 h 51"/>
              <a:gd name="T20" fmla="*/ 23 w 46"/>
              <a:gd name="T21" fmla="*/ 30 h 51"/>
              <a:gd name="T22" fmla="*/ 22 w 46"/>
              <a:gd name="T23" fmla="*/ 31 h 51"/>
              <a:gd name="T24" fmla="*/ 22 w 46"/>
              <a:gd name="T25" fmla="*/ 32 h 51"/>
              <a:gd name="T26" fmla="*/ 21 w 46"/>
              <a:gd name="T27" fmla="*/ 38 h 51"/>
              <a:gd name="T28" fmla="*/ 20 w 46"/>
              <a:gd name="T29" fmla="*/ 35 h 51"/>
              <a:gd name="T30" fmla="*/ 19 w 46"/>
              <a:gd name="T31" fmla="*/ 30 h 51"/>
              <a:gd name="T32" fmla="*/ 15 w 46"/>
              <a:gd name="T33" fmla="*/ 30 h 51"/>
              <a:gd name="T34" fmla="*/ 15 w 46"/>
              <a:gd name="T35" fmla="*/ 30 h 51"/>
              <a:gd name="T36" fmla="*/ 11 w 46"/>
              <a:gd name="T37" fmla="*/ 34 h 51"/>
              <a:gd name="T38" fmla="*/ 10 w 46"/>
              <a:gd name="T39" fmla="*/ 41 h 51"/>
              <a:gd name="T40" fmla="*/ 5 w 46"/>
              <a:gd name="T41" fmla="*/ 28 h 51"/>
              <a:gd name="T42" fmla="*/ 23 w 46"/>
              <a:gd name="T43" fmla="*/ 11 h 51"/>
              <a:gd name="T44" fmla="*/ 23 w 46"/>
              <a:gd name="T45" fmla="*/ 14 h 51"/>
              <a:gd name="T46" fmla="*/ 25 w 46"/>
              <a:gd name="T47" fmla="*/ 15 h 51"/>
              <a:gd name="T48" fmla="*/ 28 w 46"/>
              <a:gd name="T49" fmla="*/ 13 h 51"/>
              <a:gd name="T50" fmla="*/ 32 w 46"/>
              <a:gd name="T51" fmla="*/ 11 h 51"/>
              <a:gd name="T52" fmla="*/ 34 w 46"/>
              <a:gd name="T53" fmla="*/ 9 h 51"/>
              <a:gd name="T54" fmla="*/ 34 w 46"/>
              <a:gd name="T55" fmla="*/ 7 h 51"/>
              <a:gd name="T56" fmla="*/ 32 w 46"/>
              <a:gd name="T57" fmla="*/ 5 h 51"/>
              <a:gd name="T58" fmla="*/ 28 w 46"/>
              <a:gd name="T59" fmla="*/ 3 h 51"/>
              <a:gd name="T60" fmla="*/ 25 w 46"/>
              <a:gd name="T61" fmla="*/ 1 h 51"/>
              <a:gd name="T62" fmla="*/ 23 w 46"/>
              <a:gd name="T63" fmla="*/ 2 h 51"/>
              <a:gd name="T64" fmla="*/ 23 w 46"/>
              <a:gd name="T65" fmla="*/ 5 h 51"/>
              <a:gd name="T66" fmla="*/ 0 w 46"/>
              <a:gd name="T67" fmla="*/ 28 h 51"/>
              <a:gd name="T68" fmla="*/ 23 w 46"/>
              <a:gd name="T69" fmla="*/ 51 h 51"/>
              <a:gd name="T70" fmla="*/ 46 w 46"/>
              <a:gd name="T71" fmla="*/ 28 h 51"/>
              <a:gd name="T72" fmla="*/ 40 w 46"/>
              <a:gd name="T73" fmla="*/ 28 h 51"/>
              <a:gd name="T74" fmla="*/ 23 w 46"/>
              <a:gd name="T75" fmla="*/ 19 h 51"/>
              <a:gd name="T76" fmla="*/ 28 w 46"/>
              <a:gd name="T77" fmla="*/ 24 h 51"/>
              <a:gd name="T78" fmla="*/ 23 w 46"/>
              <a:gd name="T79" fmla="*/ 29 h 51"/>
              <a:gd name="T80" fmla="*/ 17 w 46"/>
              <a:gd name="T81" fmla="*/ 24 h 51"/>
              <a:gd name="T82" fmla="*/ 23 w 46"/>
              <a:gd name="T83" fmla="*/ 19 h 51"/>
              <a:gd name="T84" fmla="*/ 30 w 46"/>
              <a:gd name="T85" fmla="*/ 37 h 51"/>
              <a:gd name="T86" fmla="*/ 30 w 46"/>
              <a:gd name="T87" fmla="*/ 37 h 51"/>
              <a:gd name="T88" fmla="*/ 30 w 46"/>
              <a:gd name="T89" fmla="*/ 37 h 51"/>
              <a:gd name="T90" fmla="*/ 30 w 46"/>
              <a:gd name="T91" fmla="*/ 44 h 51"/>
              <a:gd name="T92" fmla="*/ 30 w 46"/>
              <a:gd name="T93" fmla="*/ 44 h 51"/>
              <a:gd name="T94" fmla="*/ 29 w 46"/>
              <a:gd name="T95" fmla="*/ 37 h 51"/>
              <a:gd name="T96" fmla="*/ 30 w 46"/>
              <a:gd name="T97" fmla="*/ 37 h 51"/>
              <a:gd name="T98" fmla="*/ 15 w 46"/>
              <a:gd name="T99" fmla="*/ 37 h 51"/>
              <a:gd name="T100" fmla="*/ 15 w 46"/>
              <a:gd name="T101" fmla="*/ 37 h 51"/>
              <a:gd name="T102" fmla="*/ 15 w 46"/>
              <a:gd name="T103" fmla="*/ 44 h 51"/>
              <a:gd name="T104" fmla="*/ 14 w 46"/>
              <a:gd name="T105" fmla="*/ 44 h 51"/>
              <a:gd name="T106" fmla="*/ 14 w 46"/>
              <a:gd name="T107" fmla="*/ 37 h 51"/>
              <a:gd name="T108" fmla="*/ 15 w 46"/>
              <a:gd name="T109" fmla="*/ 37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6" h="51">
                <a:moveTo>
                  <a:pt x="40" y="28"/>
                </a:moveTo>
                <a:cubicBezTo>
                  <a:pt x="40" y="33"/>
                  <a:pt x="38" y="38"/>
                  <a:pt x="35" y="41"/>
                </a:cubicBezTo>
                <a:cubicBezTo>
                  <a:pt x="34" y="38"/>
                  <a:pt x="34" y="35"/>
                  <a:pt x="34" y="34"/>
                </a:cubicBezTo>
                <a:cubicBezTo>
                  <a:pt x="33" y="31"/>
                  <a:pt x="30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7" y="30"/>
                  <a:pt x="27" y="30"/>
                  <a:pt x="27" y="30"/>
                </a:cubicBezTo>
                <a:cubicBezTo>
                  <a:pt x="25" y="35"/>
                  <a:pt x="25" y="35"/>
                  <a:pt x="25" y="35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2"/>
                  <a:pt x="24" y="32"/>
                  <a:pt x="24" y="32"/>
                </a:cubicBezTo>
                <a:cubicBezTo>
                  <a:pt x="24" y="32"/>
                  <a:pt x="24" y="31"/>
                  <a:pt x="24" y="31"/>
                </a:cubicBezTo>
                <a:cubicBezTo>
                  <a:pt x="24" y="31"/>
                  <a:pt x="23" y="30"/>
                  <a:pt x="23" y="30"/>
                </a:cubicBezTo>
                <a:cubicBezTo>
                  <a:pt x="22" y="30"/>
                  <a:pt x="22" y="31"/>
                  <a:pt x="22" y="31"/>
                </a:cubicBezTo>
                <a:cubicBezTo>
                  <a:pt x="22" y="31"/>
                  <a:pt x="22" y="32"/>
                  <a:pt x="22" y="32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0"/>
                  <a:pt x="19" y="30"/>
                  <a:pt x="19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1"/>
                  <a:pt x="11" y="31"/>
                  <a:pt x="11" y="34"/>
                </a:cubicBezTo>
                <a:cubicBezTo>
                  <a:pt x="10" y="35"/>
                  <a:pt x="10" y="37"/>
                  <a:pt x="10" y="41"/>
                </a:cubicBezTo>
                <a:cubicBezTo>
                  <a:pt x="7" y="37"/>
                  <a:pt x="5" y="33"/>
                  <a:pt x="5" y="28"/>
                </a:cubicBezTo>
                <a:cubicBezTo>
                  <a:pt x="5" y="19"/>
                  <a:pt x="13" y="11"/>
                  <a:pt x="23" y="11"/>
                </a:cubicBezTo>
                <a:cubicBezTo>
                  <a:pt x="23" y="14"/>
                  <a:pt x="23" y="14"/>
                  <a:pt x="23" y="14"/>
                </a:cubicBezTo>
                <a:cubicBezTo>
                  <a:pt x="23" y="15"/>
                  <a:pt x="24" y="15"/>
                  <a:pt x="25" y="15"/>
                </a:cubicBezTo>
                <a:cubicBezTo>
                  <a:pt x="28" y="13"/>
                  <a:pt x="28" y="13"/>
                  <a:pt x="28" y="13"/>
                </a:cubicBezTo>
                <a:cubicBezTo>
                  <a:pt x="29" y="12"/>
                  <a:pt x="30" y="11"/>
                  <a:pt x="32" y="11"/>
                </a:cubicBezTo>
                <a:cubicBezTo>
                  <a:pt x="34" y="9"/>
                  <a:pt x="34" y="9"/>
                  <a:pt x="34" y="9"/>
                </a:cubicBezTo>
                <a:cubicBezTo>
                  <a:pt x="36" y="8"/>
                  <a:pt x="36" y="7"/>
                  <a:pt x="34" y="7"/>
                </a:cubicBezTo>
                <a:cubicBezTo>
                  <a:pt x="32" y="5"/>
                  <a:pt x="32" y="5"/>
                  <a:pt x="32" y="5"/>
                </a:cubicBezTo>
                <a:cubicBezTo>
                  <a:pt x="30" y="4"/>
                  <a:pt x="29" y="3"/>
                  <a:pt x="28" y="3"/>
                </a:cubicBezTo>
                <a:cubicBezTo>
                  <a:pt x="25" y="1"/>
                  <a:pt x="25" y="1"/>
                  <a:pt x="25" y="1"/>
                </a:cubicBezTo>
                <a:cubicBezTo>
                  <a:pt x="24" y="0"/>
                  <a:pt x="23" y="1"/>
                  <a:pt x="23" y="2"/>
                </a:cubicBezTo>
                <a:cubicBezTo>
                  <a:pt x="23" y="5"/>
                  <a:pt x="23" y="5"/>
                  <a:pt x="23" y="5"/>
                </a:cubicBezTo>
                <a:cubicBezTo>
                  <a:pt x="10" y="5"/>
                  <a:pt x="0" y="16"/>
                  <a:pt x="0" y="28"/>
                </a:cubicBezTo>
                <a:cubicBezTo>
                  <a:pt x="0" y="41"/>
                  <a:pt x="10" y="51"/>
                  <a:pt x="23" y="51"/>
                </a:cubicBezTo>
                <a:cubicBezTo>
                  <a:pt x="35" y="51"/>
                  <a:pt x="46" y="41"/>
                  <a:pt x="46" y="28"/>
                </a:cubicBezTo>
                <a:cubicBezTo>
                  <a:pt x="40" y="28"/>
                  <a:pt x="40" y="28"/>
                  <a:pt x="40" y="28"/>
                </a:cubicBezTo>
                <a:close/>
                <a:moveTo>
                  <a:pt x="23" y="19"/>
                </a:moveTo>
                <a:cubicBezTo>
                  <a:pt x="26" y="19"/>
                  <a:pt x="28" y="21"/>
                  <a:pt x="28" y="24"/>
                </a:cubicBezTo>
                <a:cubicBezTo>
                  <a:pt x="28" y="27"/>
                  <a:pt x="26" y="29"/>
                  <a:pt x="23" y="29"/>
                </a:cubicBezTo>
                <a:cubicBezTo>
                  <a:pt x="20" y="29"/>
                  <a:pt x="17" y="27"/>
                  <a:pt x="17" y="24"/>
                </a:cubicBezTo>
                <a:cubicBezTo>
                  <a:pt x="17" y="21"/>
                  <a:pt x="20" y="19"/>
                  <a:pt x="23" y="19"/>
                </a:cubicBezTo>
                <a:close/>
                <a:moveTo>
                  <a:pt x="30" y="37"/>
                </a:moveTo>
                <a:cubicBezTo>
                  <a:pt x="30" y="37"/>
                  <a:pt x="30" y="37"/>
                  <a:pt x="30" y="37"/>
                </a:cubicBezTo>
                <a:cubicBezTo>
                  <a:pt x="30" y="37"/>
                  <a:pt x="30" y="37"/>
                  <a:pt x="30" y="37"/>
                </a:cubicBezTo>
                <a:cubicBezTo>
                  <a:pt x="30" y="44"/>
                  <a:pt x="30" y="44"/>
                  <a:pt x="30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37"/>
                  <a:pt x="29" y="37"/>
                  <a:pt x="29" y="37"/>
                </a:cubicBezTo>
                <a:cubicBezTo>
                  <a:pt x="30" y="37"/>
                  <a:pt x="30" y="37"/>
                  <a:pt x="30" y="37"/>
                </a:cubicBezTo>
                <a:close/>
                <a:moveTo>
                  <a:pt x="15" y="37"/>
                </a:moveTo>
                <a:cubicBezTo>
                  <a:pt x="15" y="37"/>
                  <a:pt x="15" y="37"/>
                  <a:pt x="15" y="37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4"/>
                  <a:pt x="14" y="44"/>
                  <a:pt x="14" y="44"/>
                </a:cubicBezTo>
                <a:cubicBezTo>
                  <a:pt x="14" y="37"/>
                  <a:pt x="14" y="37"/>
                  <a:pt x="14" y="37"/>
                </a:cubicBezTo>
                <a:cubicBezTo>
                  <a:pt x="14" y="37"/>
                  <a:pt x="14" y="37"/>
                  <a:pt x="15" y="3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80198" tIns="40097" rIns="80198" bIns="40097" numCol="1" anchor="t" anchorCtr="0" compatLnSpc="1"/>
          <a:p>
            <a:pPr defTabSz="914400"/>
            <a:endParaRPr lang="zh-CN" altLang="en-US" sz="1935">
              <a:solidFill>
                <a:srgbClr val="656D78"/>
              </a:solidFill>
            </a:endParaRPr>
          </a:p>
        </p:txBody>
      </p:sp>
      <p:sp>
        <p:nvSpPr>
          <p:cNvPr id="38" name="TextBox 5"/>
          <p:cNvSpPr txBox="1"/>
          <p:nvPr>
            <p:custDataLst>
              <p:tags r:id="rId32"/>
            </p:custDataLst>
          </p:nvPr>
        </p:nvSpPr>
        <p:spPr>
          <a:xfrm>
            <a:off x="6369926" y="8262738"/>
            <a:ext cx="3618917" cy="739140"/>
          </a:xfrm>
          <a:prstGeom prst="rect">
            <a:avLst/>
          </a:prstGeom>
          <a:noFill/>
        </p:spPr>
        <p:txBody>
          <a:bodyPr wrap="square" lIns="63485" tIns="31742" rIns="63485" bIns="31742" rtlCol="0">
            <a:spAutoFit/>
          </a:bodyPr>
          <a:p>
            <a:pPr defTabSz="914400"/>
            <a:r>
              <a:rPr lang="zh-CN" altLang="zh-CN" sz="4400" b="1" dirty="0">
                <a:solidFill>
                  <a:srgbClr val="2D6E59"/>
                </a:solidFill>
                <a:latin typeface="微软雅黑" panose="020B0503020204020204" charset="-122"/>
              </a:rPr>
              <a:t>优点很也多</a:t>
            </a:r>
            <a:endParaRPr lang="zh-CN" altLang="zh-CN" sz="4400" b="1" dirty="0">
              <a:solidFill>
                <a:srgbClr val="2D6E59"/>
              </a:solidFill>
              <a:latin typeface="微软雅黑" panose="020B0503020204020204" charset="-122"/>
            </a:endParaRPr>
          </a:p>
        </p:txBody>
      </p:sp>
      <p:sp>
        <p:nvSpPr>
          <p:cNvPr id="39" name="矩形 30"/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6446127" y="9427980"/>
            <a:ext cx="5443933" cy="19551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35989" tIns="17993" rIns="35989" bIns="17993">
            <a:spAutoFit/>
          </a:bodyPr>
          <a:p>
            <a:pPr defTabSz="914400"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uFillTx/>
                <a:latin typeface="微软雅黑" panose="020B0503020204020204" charset="-122"/>
                <a:sym typeface="+mn-ea"/>
              </a:rPr>
              <a:t>1.</a:t>
            </a:r>
            <a:r>
              <a:rPr lang="zh-CN" altLang="en-US" sz="3200" b="1" dirty="0">
                <a:solidFill>
                  <a:srgbClr val="FF0000"/>
                </a:solidFill>
                <a:uFillTx/>
                <a:latin typeface="微软雅黑" panose="020B0503020204020204" charset="-122"/>
                <a:sym typeface="+mn-ea"/>
              </a:rPr>
              <a:t>货源平台，支持一键铺货</a:t>
            </a:r>
            <a:endParaRPr lang="zh-CN" altLang="en-US" sz="3200" b="1" dirty="0">
              <a:solidFill>
                <a:srgbClr val="FF0000"/>
              </a:solidFill>
              <a:uFillTx/>
              <a:latin typeface="微软雅黑" panose="020B0503020204020204" charset="-122"/>
              <a:sym typeface="+mn-ea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uFillTx/>
                <a:latin typeface="微软雅黑" panose="020B0503020204020204" charset="-122"/>
                <a:sym typeface="+mn-ea"/>
              </a:rPr>
              <a:t>2.</a:t>
            </a:r>
            <a:r>
              <a:rPr lang="zh-CN" altLang="en-US" sz="3200" b="1" dirty="0">
                <a:solidFill>
                  <a:srgbClr val="FF0000"/>
                </a:solidFill>
                <a:uFillTx/>
                <a:latin typeface="微软雅黑" panose="020B0503020204020204" charset="-122"/>
                <a:sym typeface="+mn-ea"/>
              </a:rPr>
              <a:t>避免面单好评卡</a:t>
            </a:r>
            <a:endParaRPr lang="zh-CN" altLang="en-US" sz="3200" b="1" dirty="0">
              <a:solidFill>
                <a:srgbClr val="FF0000"/>
              </a:solidFill>
              <a:uFillTx/>
              <a:latin typeface="微软雅黑" panose="020B0503020204020204" charset="-122"/>
              <a:sym typeface="+mn-ea"/>
            </a:endParaRPr>
          </a:p>
          <a:p>
            <a:pPr defTabSz="914400">
              <a:lnSpc>
                <a:spcPct val="130000"/>
              </a:lnSpc>
            </a:pPr>
            <a:r>
              <a:rPr lang="en-US" altLang="zh-CN" sz="3200" b="1" dirty="0">
                <a:solidFill>
                  <a:srgbClr val="FF0000"/>
                </a:solidFill>
                <a:uFillTx/>
                <a:latin typeface="微软雅黑" panose="020B0503020204020204" charset="-122"/>
                <a:sym typeface="+mn-ea"/>
              </a:rPr>
              <a:t>3.</a:t>
            </a:r>
            <a:r>
              <a:rPr lang="zh-CN" altLang="en-US" sz="3200" b="1" dirty="0">
                <a:solidFill>
                  <a:srgbClr val="FF0000"/>
                </a:solidFill>
                <a:uFillTx/>
                <a:latin typeface="微软雅黑" panose="020B0503020204020204" charset="-122"/>
                <a:sym typeface="+mn-ea"/>
              </a:rPr>
              <a:t>避免多多退款</a:t>
            </a:r>
            <a:endParaRPr lang="zh-CN" altLang="en-US" sz="3200" b="1" dirty="0">
              <a:solidFill>
                <a:srgbClr val="FF0000"/>
              </a:solidFill>
              <a:uFillTx/>
              <a:latin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533558" y="1969163"/>
            <a:ext cx="5186754" cy="115330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39" presetClass="entr" presetSubtype="0" ac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39" presetClass="entr" presetSubtype="0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  <p:bldP spid="72" grpId="0" bldLvl="0" animBg="1"/>
      <p:bldP spid="77" grpId="0"/>
      <p:bldP spid="78" grpId="0" bldLvl="0" animBg="1"/>
      <p:bldP spid="79" grpId="0"/>
      <p:bldP spid="16" grpId="0"/>
      <p:bldP spid="17" grpId="0"/>
      <p:bldP spid="3" grpId="0" bldLvl="0" animBg="1"/>
      <p:bldP spid="38" grpId="0"/>
      <p:bldP spid="39" grpId="0"/>
      <p:bldP spid="43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>
            <p:custDataLst>
              <p:tags r:id="rId1"/>
            </p:custDataLst>
          </p:nvPr>
        </p:nvSpPr>
        <p:spPr>
          <a:xfrm>
            <a:off x="150" y="0"/>
            <a:ext cx="11519700" cy="13833038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 w="508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25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4983"/>
          <a:stretch>
            <a:fillRect/>
          </a:stretch>
        </p:blipFill>
        <p:spPr>
          <a:xfrm>
            <a:off x="3861266" y="1906940"/>
            <a:ext cx="3797931" cy="245021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 rot="0">
            <a:off x="3778771" y="2038925"/>
            <a:ext cx="3841115" cy="1883343"/>
            <a:chOff x="-870955" y="-886280"/>
            <a:chExt cx="8130241" cy="3986352"/>
          </a:xfrm>
        </p:grpSpPr>
        <p:sp>
          <p:nvSpPr>
            <p:cNvPr id="4" name="TextBox 4"/>
            <p:cNvSpPr txBox="1"/>
            <p:nvPr/>
          </p:nvSpPr>
          <p:spPr>
            <a:xfrm>
              <a:off x="-870955" y="-886280"/>
              <a:ext cx="8130241" cy="26988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9945"/>
                </a:lnSpc>
              </a:pPr>
              <a:r>
                <a:rPr lang="zh-CN" altLang="en-US" sz="5500">
                  <a:solidFill>
                    <a:srgbClr val="FFFF00"/>
                  </a:solidFill>
                  <a:uFillTx/>
                  <a:ea typeface="字由点字刻宋 Bold"/>
                </a:rPr>
                <a:t>抖店新方向</a:t>
              </a:r>
              <a:endParaRPr lang="zh-CN" altLang="en-US" sz="5500">
                <a:solidFill>
                  <a:srgbClr val="FFFF00"/>
                </a:solidFill>
                <a:uFillTx/>
                <a:ea typeface="字由点字刻宋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8118" y="1812459"/>
              <a:ext cx="6646155" cy="12876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45"/>
                </a:lnSpc>
              </a:pPr>
              <a:r>
                <a:rPr lang="en-US" sz="2645">
                  <a:solidFill>
                    <a:srgbClr val="FFFFFF"/>
                  </a:solidFill>
                  <a:latin typeface="字由点字刻宋 Bold"/>
                </a:rPr>
                <a:t>Content</a:t>
              </a:r>
              <a:endParaRPr lang="en-US" sz="2645">
                <a:solidFill>
                  <a:srgbClr val="FFFFFF"/>
                </a:solidFill>
                <a:latin typeface="字由点字刻宋 Bold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103265" y="5087708"/>
            <a:ext cx="750011" cy="75001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2148266" y="4961101"/>
            <a:ext cx="660009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5"/>
              </a:lnSpc>
            </a:pPr>
            <a:r>
              <a:rPr lang="en-US" sz="3530">
                <a:solidFill>
                  <a:srgbClr val="FFFFFF"/>
                </a:solidFill>
                <a:latin typeface="字由点字刻宋 Bold"/>
              </a:rPr>
              <a:t>01</a:t>
            </a:r>
            <a:endParaRPr lang="en-US" sz="3530">
              <a:solidFill>
                <a:srgbClr val="FFFFFF"/>
              </a:solidFill>
              <a:latin typeface="字由点字刻宋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169285" y="5229225"/>
            <a:ext cx="5758815" cy="4921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抖音小店</a:t>
            </a:r>
            <a:r>
              <a:rPr 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起店流程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--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运营模式</a:t>
            </a:r>
            <a:endParaRPr lang="zh-CN" altLang="en-US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39" name="Picture 6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687039" y="7017501"/>
            <a:ext cx="750011" cy="750011"/>
          </a:xfrm>
          <a:prstGeom prst="rect">
            <a:avLst/>
          </a:prstGeom>
        </p:spPr>
      </p:pic>
      <p:sp>
        <p:nvSpPr>
          <p:cNvPr id="40" name="TextBox 7"/>
          <p:cNvSpPr txBox="1"/>
          <p:nvPr>
            <p:custDataLst>
              <p:tags r:id="rId7"/>
            </p:custDataLst>
          </p:nvPr>
        </p:nvSpPr>
        <p:spPr>
          <a:xfrm>
            <a:off x="8732040" y="6890894"/>
            <a:ext cx="660009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6325"/>
              </a:lnSpc>
            </a:pPr>
            <a:r>
              <a:rPr lang="en-US" sz="3530">
                <a:solidFill>
                  <a:srgbClr val="FFFFFF"/>
                </a:solidFill>
                <a:latin typeface="字由点字刻宋 Bold"/>
              </a:rPr>
              <a:t>02</a:t>
            </a:r>
            <a:endParaRPr lang="en-US" sz="3530">
              <a:solidFill>
                <a:srgbClr val="FFFFFF"/>
              </a:solidFill>
              <a:latin typeface="字由点字刻宋 Bold"/>
            </a:endParaRPr>
          </a:p>
        </p:txBody>
      </p:sp>
      <p:sp>
        <p:nvSpPr>
          <p:cNvPr id="41" name="TextBox 15"/>
          <p:cNvSpPr txBox="1"/>
          <p:nvPr>
            <p:custDataLst>
              <p:tags r:id="rId8"/>
            </p:custDataLst>
          </p:nvPr>
        </p:nvSpPr>
        <p:spPr>
          <a:xfrm>
            <a:off x="3893820" y="7158990"/>
            <a:ext cx="4693285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r"/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爆品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如何对接厂家？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8" name="Picture 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2230267" y="8744725"/>
            <a:ext cx="750011" cy="750011"/>
          </a:xfrm>
          <a:prstGeom prst="rect">
            <a:avLst/>
          </a:prstGeom>
        </p:spPr>
      </p:pic>
      <p:sp>
        <p:nvSpPr>
          <p:cNvPr id="49" name="TextBox 7"/>
          <p:cNvSpPr txBox="1"/>
          <p:nvPr>
            <p:custDataLst>
              <p:tags r:id="rId10"/>
            </p:custDataLst>
          </p:nvPr>
        </p:nvSpPr>
        <p:spPr>
          <a:xfrm>
            <a:off x="2275268" y="8618118"/>
            <a:ext cx="660009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6325"/>
              </a:lnSpc>
            </a:pPr>
            <a:r>
              <a:rPr lang="en-US" sz="3530">
                <a:solidFill>
                  <a:srgbClr val="FFFFFF"/>
                </a:solidFill>
                <a:latin typeface="字由点字刻宋 Bold"/>
              </a:rPr>
              <a:t>03</a:t>
            </a:r>
            <a:endParaRPr lang="en-US" sz="3530">
              <a:solidFill>
                <a:srgbClr val="FFFFFF"/>
              </a:solidFill>
              <a:latin typeface="字由点字刻宋 Bold"/>
            </a:endParaRPr>
          </a:p>
        </p:txBody>
      </p:sp>
      <p:sp>
        <p:nvSpPr>
          <p:cNvPr id="50" name="TextBox 15"/>
          <p:cNvSpPr txBox="1"/>
          <p:nvPr>
            <p:custDataLst>
              <p:tags r:id="rId11"/>
            </p:custDataLst>
          </p:nvPr>
        </p:nvSpPr>
        <p:spPr>
          <a:xfrm>
            <a:off x="3245682" y="8884412"/>
            <a:ext cx="3970077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/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选品</a:t>
            </a:r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定生死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1" name="Picture 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8814041" y="10674518"/>
            <a:ext cx="750011" cy="750011"/>
          </a:xfrm>
          <a:prstGeom prst="rect">
            <a:avLst/>
          </a:prstGeom>
        </p:spPr>
      </p:pic>
      <p:sp>
        <p:nvSpPr>
          <p:cNvPr id="52" name="TextBox 7"/>
          <p:cNvSpPr txBox="1"/>
          <p:nvPr>
            <p:custDataLst>
              <p:tags r:id="rId13"/>
            </p:custDataLst>
          </p:nvPr>
        </p:nvSpPr>
        <p:spPr>
          <a:xfrm>
            <a:off x="8859042" y="10547911"/>
            <a:ext cx="660009" cy="810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ctr">
              <a:lnSpc>
                <a:spcPts val="6325"/>
              </a:lnSpc>
            </a:pPr>
            <a:r>
              <a:rPr lang="en-US" sz="3530">
                <a:solidFill>
                  <a:srgbClr val="FFFFFF"/>
                </a:solidFill>
                <a:latin typeface="字由点字刻宋 Bold"/>
              </a:rPr>
              <a:t>04</a:t>
            </a:r>
            <a:endParaRPr lang="en-US" sz="3530">
              <a:solidFill>
                <a:srgbClr val="FFFFFF"/>
              </a:solidFill>
              <a:latin typeface="字由点字刻宋 Bold"/>
            </a:endParaRPr>
          </a:p>
        </p:txBody>
      </p:sp>
      <p:sp>
        <p:nvSpPr>
          <p:cNvPr id="53" name="TextBox 15"/>
          <p:cNvSpPr txBox="1"/>
          <p:nvPr>
            <p:custDataLst>
              <p:tags r:id="rId14"/>
            </p:custDataLst>
          </p:nvPr>
        </p:nvSpPr>
        <p:spPr>
          <a:xfrm>
            <a:off x="4744303" y="10813570"/>
            <a:ext cx="3970077" cy="553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r"/>
            <a:r>
              <a: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如何稳店？</a:t>
            </a:r>
            <a:endParaRPr lang="zh-CN" alt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81"/>
          <p:cNvSpPr/>
          <p:nvPr>
            <p:custDataLst>
              <p:tags r:id="rId1"/>
            </p:custDataLst>
          </p:nvPr>
        </p:nvSpPr>
        <p:spPr>
          <a:xfrm rot="5400000">
            <a:off x="4810979" y="1718335"/>
            <a:ext cx="2090450" cy="1209057"/>
          </a:xfrm>
          <a:custGeom>
            <a:avLst/>
            <a:gdLst>
              <a:gd name="connsiteX0" fmla="*/ 0 w 1133018"/>
              <a:gd name="connsiteY0" fmla="*/ 0 h 345642"/>
              <a:gd name="connsiteX1" fmla="*/ 908964 w 1133018"/>
              <a:gd name="connsiteY1" fmla="*/ 0 h 345642"/>
              <a:gd name="connsiteX2" fmla="*/ 950671 w 1133018"/>
              <a:gd name="connsiteY2" fmla="*/ 0 h 345642"/>
              <a:gd name="connsiteX3" fmla="*/ 960197 w 1133018"/>
              <a:gd name="connsiteY3" fmla="*/ 0 h 345642"/>
              <a:gd name="connsiteX4" fmla="*/ 1133018 w 1133018"/>
              <a:gd name="connsiteY4" fmla="*/ 172821 h 345642"/>
              <a:gd name="connsiteX5" fmla="*/ 960197 w 1133018"/>
              <a:gd name="connsiteY5" fmla="*/ 345642 h 345642"/>
              <a:gd name="connsiteX6" fmla="*/ 950671 w 1133018"/>
              <a:gd name="connsiteY6" fmla="*/ 345642 h 345642"/>
              <a:gd name="connsiteX7" fmla="*/ 908964 w 1133018"/>
              <a:gd name="connsiteY7" fmla="*/ 345642 h 345642"/>
              <a:gd name="connsiteX8" fmla="*/ 0 w 1133018"/>
              <a:gd name="connsiteY8" fmla="*/ 345642 h 345642"/>
              <a:gd name="connsiteX9" fmla="*/ 172821 w 1133018"/>
              <a:gd name="connsiteY9" fmla="*/ 172821 h 345642"/>
              <a:gd name="connsiteX10" fmla="*/ 0 w 1133018"/>
              <a:gd name="connsiteY10" fmla="*/ 0 h 34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018" h="345642">
                <a:moveTo>
                  <a:pt x="0" y="0"/>
                </a:moveTo>
                <a:lnTo>
                  <a:pt x="908964" y="0"/>
                </a:lnTo>
                <a:lnTo>
                  <a:pt x="950671" y="0"/>
                </a:lnTo>
                <a:lnTo>
                  <a:pt x="960197" y="0"/>
                </a:lnTo>
                <a:cubicBezTo>
                  <a:pt x="1055643" y="0"/>
                  <a:pt x="1133018" y="77375"/>
                  <a:pt x="1133018" y="172821"/>
                </a:cubicBezTo>
                <a:cubicBezTo>
                  <a:pt x="1133018" y="268267"/>
                  <a:pt x="1055643" y="345642"/>
                  <a:pt x="960197" y="345642"/>
                </a:cubicBezTo>
                <a:lnTo>
                  <a:pt x="950671" y="345642"/>
                </a:lnTo>
                <a:lnTo>
                  <a:pt x="908964" y="345642"/>
                </a:lnTo>
                <a:lnTo>
                  <a:pt x="0" y="345642"/>
                </a:lnTo>
                <a:cubicBezTo>
                  <a:pt x="95446" y="345642"/>
                  <a:pt x="172821" y="268267"/>
                  <a:pt x="172821" y="172821"/>
                </a:cubicBezTo>
                <a:cubicBezTo>
                  <a:pt x="172821" y="77375"/>
                  <a:pt x="95446" y="0"/>
                  <a:pt x="0" y="0"/>
                </a:cubicBezTo>
                <a:close/>
              </a:path>
            </a:pathLst>
          </a:custGeom>
          <a:solidFill>
            <a:srgbClr val="33A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en-AU" sz="695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027123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2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3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4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5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6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7" name="Freeform 81"/>
          <p:cNvSpPr/>
          <p:nvPr>
            <p:custDataLst>
              <p:tags r:id="rId17"/>
            </p:custDataLst>
          </p:nvPr>
        </p:nvSpPr>
        <p:spPr>
          <a:xfrm rot="5400000">
            <a:off x="4748113" y="5666186"/>
            <a:ext cx="2215547" cy="1209057"/>
          </a:xfrm>
          <a:custGeom>
            <a:avLst/>
            <a:gdLst>
              <a:gd name="connsiteX0" fmla="*/ 0 w 1133018"/>
              <a:gd name="connsiteY0" fmla="*/ 0 h 345642"/>
              <a:gd name="connsiteX1" fmla="*/ 908964 w 1133018"/>
              <a:gd name="connsiteY1" fmla="*/ 0 h 345642"/>
              <a:gd name="connsiteX2" fmla="*/ 950671 w 1133018"/>
              <a:gd name="connsiteY2" fmla="*/ 0 h 345642"/>
              <a:gd name="connsiteX3" fmla="*/ 960197 w 1133018"/>
              <a:gd name="connsiteY3" fmla="*/ 0 h 345642"/>
              <a:gd name="connsiteX4" fmla="*/ 1133018 w 1133018"/>
              <a:gd name="connsiteY4" fmla="*/ 172821 h 345642"/>
              <a:gd name="connsiteX5" fmla="*/ 960197 w 1133018"/>
              <a:gd name="connsiteY5" fmla="*/ 345642 h 345642"/>
              <a:gd name="connsiteX6" fmla="*/ 950671 w 1133018"/>
              <a:gd name="connsiteY6" fmla="*/ 345642 h 345642"/>
              <a:gd name="connsiteX7" fmla="*/ 908964 w 1133018"/>
              <a:gd name="connsiteY7" fmla="*/ 345642 h 345642"/>
              <a:gd name="connsiteX8" fmla="*/ 0 w 1133018"/>
              <a:gd name="connsiteY8" fmla="*/ 345642 h 345642"/>
              <a:gd name="connsiteX9" fmla="*/ 172821 w 1133018"/>
              <a:gd name="connsiteY9" fmla="*/ 172821 h 345642"/>
              <a:gd name="connsiteX10" fmla="*/ 0 w 1133018"/>
              <a:gd name="connsiteY10" fmla="*/ 0 h 34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018" h="345642">
                <a:moveTo>
                  <a:pt x="0" y="0"/>
                </a:moveTo>
                <a:lnTo>
                  <a:pt x="908964" y="0"/>
                </a:lnTo>
                <a:lnTo>
                  <a:pt x="950671" y="0"/>
                </a:lnTo>
                <a:lnTo>
                  <a:pt x="960197" y="0"/>
                </a:lnTo>
                <a:cubicBezTo>
                  <a:pt x="1055643" y="0"/>
                  <a:pt x="1133018" y="77375"/>
                  <a:pt x="1133018" y="172821"/>
                </a:cubicBezTo>
                <a:cubicBezTo>
                  <a:pt x="1133018" y="268267"/>
                  <a:pt x="1055643" y="345642"/>
                  <a:pt x="960197" y="345642"/>
                </a:cubicBezTo>
                <a:lnTo>
                  <a:pt x="950671" y="345642"/>
                </a:lnTo>
                <a:lnTo>
                  <a:pt x="908964" y="345642"/>
                </a:lnTo>
                <a:lnTo>
                  <a:pt x="0" y="345642"/>
                </a:lnTo>
                <a:cubicBezTo>
                  <a:pt x="95446" y="345642"/>
                  <a:pt x="172821" y="268267"/>
                  <a:pt x="172821" y="172821"/>
                </a:cubicBezTo>
                <a:cubicBezTo>
                  <a:pt x="172821" y="77375"/>
                  <a:pt x="95446" y="0"/>
                  <a:pt x="0" y="0"/>
                </a:cubicBezTo>
                <a:close/>
              </a:path>
            </a:pathLst>
          </a:custGeom>
          <a:solidFill>
            <a:srgbClr val="33A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695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7" name="TextBox 20"/>
          <p:cNvSpPr txBox="1"/>
          <p:nvPr>
            <p:custDataLst>
              <p:tags r:id="rId18"/>
            </p:custDataLst>
          </p:nvPr>
        </p:nvSpPr>
        <p:spPr>
          <a:xfrm>
            <a:off x="5509674" y="4342883"/>
            <a:ext cx="501650" cy="492125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 defTabSz="914400">
              <a:spcBef>
                <a:spcPct val="20000"/>
              </a:spcBef>
              <a:defRPr/>
            </a:pPr>
            <a:r>
              <a:rPr lang="en-US" sz="3200" b="1" dirty="0">
                <a:solidFill>
                  <a:srgbClr val="656D78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  <a:t>01</a:t>
            </a:r>
            <a:endParaRPr lang="en-US" sz="3200" b="1" dirty="0">
              <a:solidFill>
                <a:srgbClr val="656D78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4" name="TextBox 32"/>
          <p:cNvSpPr txBox="1"/>
          <p:nvPr>
            <p:custDataLst>
              <p:tags r:id="rId19"/>
            </p:custDataLst>
          </p:nvPr>
        </p:nvSpPr>
        <p:spPr>
          <a:xfrm>
            <a:off x="635794" y="3614472"/>
            <a:ext cx="3528746" cy="4616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defTabSz="914400">
              <a:lnSpc>
                <a:spcPct val="150000"/>
              </a:lnSpc>
            </a:pPr>
            <a:endParaRPr lang="zh-CN" altLang="en-US" sz="2000" dirty="0">
              <a:solidFill>
                <a:srgbClr val="FFFFFF">
                  <a:lumMod val="50000"/>
                </a:srgbClr>
              </a:solidFill>
            </a:endParaRPr>
          </a:p>
        </p:txBody>
      </p:sp>
      <p:grpSp>
        <p:nvGrpSpPr>
          <p:cNvPr id="5" name="Group 88"/>
          <p:cNvGrpSpPr/>
          <p:nvPr/>
        </p:nvGrpSpPr>
        <p:grpSpPr>
          <a:xfrm>
            <a:off x="-107166" y="7767436"/>
            <a:ext cx="3822120" cy="1852307"/>
            <a:chOff x="-2344866" y="808456"/>
            <a:chExt cx="5900955" cy="446175"/>
          </a:xfrm>
        </p:grpSpPr>
        <p:sp>
          <p:nvSpPr>
            <p:cNvPr id="26" name="TextBox 34"/>
            <p:cNvSpPr txBox="1"/>
            <p:nvPr>
              <p:custDataLst>
                <p:tags r:id="rId20"/>
              </p:custDataLst>
            </p:nvPr>
          </p:nvSpPr>
          <p:spPr>
            <a:xfrm>
              <a:off x="-2344866" y="1099075"/>
              <a:ext cx="4569588" cy="15555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 defTabSz="914400">
                <a:lnSpc>
                  <a:spcPct val="150000"/>
                </a:lnSpc>
              </a:pPr>
              <a:endParaRPr lang="zh-CN" altLang="en-US" sz="2800" dirty="0">
                <a:solidFill>
                  <a:srgbClr val="FF0000"/>
                </a:solidFill>
                <a:latin typeface="微软雅黑" panose="020B0503020204020204" charset="-122"/>
              </a:endParaRPr>
            </a:p>
          </p:txBody>
        </p:sp>
        <p:sp>
          <p:nvSpPr>
            <p:cNvPr id="27" name="TextBox 35"/>
            <p:cNvSpPr txBox="1"/>
            <p:nvPr>
              <p:custDataLst>
                <p:tags r:id="rId21"/>
              </p:custDataLst>
            </p:nvPr>
          </p:nvSpPr>
          <p:spPr>
            <a:xfrm>
              <a:off x="-73307" y="808456"/>
              <a:ext cx="3629396" cy="13337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>
              <a:defPPr>
                <a:defRPr lang="zh-CN"/>
              </a:defPPr>
              <a:lvl1pPr algn="ctr">
                <a:spcBef>
                  <a:spcPct val="20000"/>
                </a:spcBef>
                <a:defRPr sz="8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 defTabSz="914400">
                <a:lnSpc>
                  <a:spcPct val="150000"/>
                </a:lnSpc>
              </a:pPr>
              <a:endParaRPr lang="zh-CN" altLang="en-US" sz="2400" dirty="0">
                <a:solidFill>
                  <a:srgbClr val="FFFFFF">
                    <a:lumMod val="50000"/>
                  </a:srgbClr>
                </a:solidFill>
              </a:endParaRPr>
            </a:p>
          </p:txBody>
        </p:sp>
      </p:grpSp>
      <p:sp>
        <p:nvSpPr>
          <p:cNvPr id="66" name="TextBox 89"/>
          <p:cNvSpPr txBox="1"/>
          <p:nvPr>
            <p:custDataLst>
              <p:tags r:id="rId22"/>
            </p:custDataLst>
          </p:nvPr>
        </p:nvSpPr>
        <p:spPr>
          <a:xfrm>
            <a:off x="7231634" y="5885899"/>
            <a:ext cx="3443654" cy="11817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lang="en-US" altLang="zh-CN" sz="2400" dirty="0">
                <a:solidFill>
                  <a:srgbClr val="33AB78"/>
                </a:solidFill>
              </a:rPr>
              <a:t>1.</a:t>
            </a:r>
            <a:r>
              <a:rPr lang="zh-CN" altLang="en-US" sz="2400" dirty="0">
                <a:solidFill>
                  <a:srgbClr val="33AB78"/>
                </a:solidFill>
              </a:rPr>
              <a:t>参考价格</a:t>
            </a:r>
            <a:endParaRPr lang="zh-CN" altLang="en-US" sz="2400" dirty="0">
              <a:solidFill>
                <a:srgbClr val="33AB78"/>
              </a:solidFill>
            </a:endParaRPr>
          </a:p>
          <a:p>
            <a:pPr defTabSz="914400">
              <a:lnSpc>
                <a:spcPct val="150000"/>
              </a:lnSpc>
            </a:pPr>
            <a:r>
              <a:rPr lang="zh-CN" altLang="en-US" sz="2400" dirty="0">
                <a:solidFill>
                  <a:srgbClr val="33AB78"/>
                </a:solidFill>
              </a:rPr>
              <a:t>工具：妙手</a:t>
            </a:r>
            <a:r>
              <a:rPr lang="en-US" altLang="zh-CN" sz="2400" dirty="0">
                <a:solidFill>
                  <a:srgbClr val="33AB78"/>
                </a:solidFill>
              </a:rPr>
              <a:t>/</a:t>
            </a:r>
            <a:r>
              <a:rPr lang="zh-CN" altLang="en-US" sz="2400" dirty="0">
                <a:solidFill>
                  <a:srgbClr val="33AB78"/>
                </a:solidFill>
              </a:rPr>
              <a:t>逸淘</a:t>
            </a:r>
            <a:endParaRPr lang="zh-CN" altLang="en-US" sz="2400" dirty="0">
              <a:solidFill>
                <a:srgbClr val="33AB78"/>
              </a:solidFill>
            </a:endParaRPr>
          </a:p>
        </p:txBody>
      </p:sp>
      <p:sp>
        <p:nvSpPr>
          <p:cNvPr id="67" name="Freeform 81"/>
          <p:cNvSpPr/>
          <p:nvPr>
            <p:custDataLst>
              <p:tags r:id="rId23"/>
            </p:custDataLst>
          </p:nvPr>
        </p:nvSpPr>
        <p:spPr>
          <a:xfrm rot="5400000">
            <a:off x="4763988" y="3670353"/>
            <a:ext cx="2183161" cy="1209057"/>
          </a:xfrm>
          <a:custGeom>
            <a:avLst/>
            <a:gdLst>
              <a:gd name="connsiteX0" fmla="*/ 0 w 1133018"/>
              <a:gd name="connsiteY0" fmla="*/ 0 h 345642"/>
              <a:gd name="connsiteX1" fmla="*/ 908964 w 1133018"/>
              <a:gd name="connsiteY1" fmla="*/ 0 h 345642"/>
              <a:gd name="connsiteX2" fmla="*/ 950671 w 1133018"/>
              <a:gd name="connsiteY2" fmla="*/ 0 h 345642"/>
              <a:gd name="connsiteX3" fmla="*/ 960197 w 1133018"/>
              <a:gd name="connsiteY3" fmla="*/ 0 h 345642"/>
              <a:gd name="connsiteX4" fmla="*/ 1133018 w 1133018"/>
              <a:gd name="connsiteY4" fmla="*/ 172821 h 345642"/>
              <a:gd name="connsiteX5" fmla="*/ 960197 w 1133018"/>
              <a:gd name="connsiteY5" fmla="*/ 345642 h 345642"/>
              <a:gd name="connsiteX6" fmla="*/ 950671 w 1133018"/>
              <a:gd name="connsiteY6" fmla="*/ 345642 h 345642"/>
              <a:gd name="connsiteX7" fmla="*/ 908964 w 1133018"/>
              <a:gd name="connsiteY7" fmla="*/ 345642 h 345642"/>
              <a:gd name="connsiteX8" fmla="*/ 0 w 1133018"/>
              <a:gd name="connsiteY8" fmla="*/ 345642 h 345642"/>
              <a:gd name="connsiteX9" fmla="*/ 172821 w 1133018"/>
              <a:gd name="connsiteY9" fmla="*/ 172821 h 345642"/>
              <a:gd name="connsiteX10" fmla="*/ 0 w 1133018"/>
              <a:gd name="connsiteY10" fmla="*/ 0 h 34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018" h="345642">
                <a:moveTo>
                  <a:pt x="0" y="0"/>
                </a:moveTo>
                <a:lnTo>
                  <a:pt x="908964" y="0"/>
                </a:lnTo>
                <a:lnTo>
                  <a:pt x="950671" y="0"/>
                </a:lnTo>
                <a:lnTo>
                  <a:pt x="960197" y="0"/>
                </a:lnTo>
                <a:cubicBezTo>
                  <a:pt x="1055643" y="0"/>
                  <a:pt x="1133018" y="77375"/>
                  <a:pt x="1133018" y="172821"/>
                </a:cubicBezTo>
                <a:cubicBezTo>
                  <a:pt x="1133018" y="268267"/>
                  <a:pt x="1055643" y="345642"/>
                  <a:pt x="960197" y="345642"/>
                </a:cubicBezTo>
                <a:lnTo>
                  <a:pt x="950671" y="345642"/>
                </a:lnTo>
                <a:lnTo>
                  <a:pt x="908964" y="345642"/>
                </a:lnTo>
                <a:lnTo>
                  <a:pt x="0" y="345642"/>
                </a:lnTo>
                <a:cubicBezTo>
                  <a:pt x="95446" y="345642"/>
                  <a:pt x="172821" y="268267"/>
                  <a:pt x="172821" y="172821"/>
                </a:cubicBezTo>
                <a:cubicBezTo>
                  <a:pt x="172821" y="77375"/>
                  <a:pt x="95446" y="0"/>
                  <a:pt x="0" y="0"/>
                </a:cubicBezTo>
                <a:close/>
              </a:path>
            </a:pathLst>
          </a:custGeom>
          <a:solidFill>
            <a:srgbClr val="2D6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endParaRPr lang="en-AU" sz="695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69" name="PA_矩形 29"/>
          <p:cNvSpPr/>
          <p:nvPr>
            <p:custDataLst>
              <p:tags r:id="rId24"/>
            </p:custDataLst>
          </p:nvPr>
        </p:nvSpPr>
        <p:spPr>
          <a:xfrm>
            <a:off x="1378120" y="393071"/>
            <a:ext cx="8764396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1688</a:t>
            </a:r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对接货源思路与步骤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70" name="文本框 69"/>
          <p:cNvSpPr txBox="1"/>
          <p:nvPr>
            <p:custDataLst>
              <p:tags r:id="rId25"/>
            </p:custDataLst>
          </p:nvPr>
        </p:nvSpPr>
        <p:spPr>
          <a:xfrm>
            <a:off x="7231326" y="4985942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05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9" name="Freeform 81"/>
          <p:cNvSpPr/>
          <p:nvPr>
            <p:custDataLst>
              <p:tags r:id="rId26"/>
            </p:custDataLst>
          </p:nvPr>
        </p:nvSpPr>
        <p:spPr>
          <a:xfrm rot="5400000">
            <a:off x="4764623" y="7632809"/>
            <a:ext cx="2183161" cy="1209057"/>
          </a:xfrm>
          <a:custGeom>
            <a:avLst/>
            <a:gdLst>
              <a:gd name="connsiteX0" fmla="*/ 0 w 1133018"/>
              <a:gd name="connsiteY0" fmla="*/ 0 h 345642"/>
              <a:gd name="connsiteX1" fmla="*/ 908964 w 1133018"/>
              <a:gd name="connsiteY1" fmla="*/ 0 h 345642"/>
              <a:gd name="connsiteX2" fmla="*/ 950671 w 1133018"/>
              <a:gd name="connsiteY2" fmla="*/ 0 h 345642"/>
              <a:gd name="connsiteX3" fmla="*/ 960197 w 1133018"/>
              <a:gd name="connsiteY3" fmla="*/ 0 h 345642"/>
              <a:gd name="connsiteX4" fmla="*/ 1133018 w 1133018"/>
              <a:gd name="connsiteY4" fmla="*/ 172821 h 345642"/>
              <a:gd name="connsiteX5" fmla="*/ 960197 w 1133018"/>
              <a:gd name="connsiteY5" fmla="*/ 345642 h 345642"/>
              <a:gd name="connsiteX6" fmla="*/ 950671 w 1133018"/>
              <a:gd name="connsiteY6" fmla="*/ 345642 h 345642"/>
              <a:gd name="connsiteX7" fmla="*/ 908964 w 1133018"/>
              <a:gd name="connsiteY7" fmla="*/ 345642 h 345642"/>
              <a:gd name="connsiteX8" fmla="*/ 0 w 1133018"/>
              <a:gd name="connsiteY8" fmla="*/ 345642 h 345642"/>
              <a:gd name="connsiteX9" fmla="*/ 172821 w 1133018"/>
              <a:gd name="connsiteY9" fmla="*/ 172821 h 345642"/>
              <a:gd name="connsiteX10" fmla="*/ 0 w 1133018"/>
              <a:gd name="connsiteY10" fmla="*/ 0 h 34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018" h="345642">
                <a:moveTo>
                  <a:pt x="0" y="0"/>
                </a:moveTo>
                <a:lnTo>
                  <a:pt x="908964" y="0"/>
                </a:lnTo>
                <a:lnTo>
                  <a:pt x="950671" y="0"/>
                </a:lnTo>
                <a:lnTo>
                  <a:pt x="960197" y="0"/>
                </a:lnTo>
                <a:cubicBezTo>
                  <a:pt x="1055643" y="0"/>
                  <a:pt x="1133018" y="77375"/>
                  <a:pt x="1133018" y="172821"/>
                </a:cubicBezTo>
                <a:cubicBezTo>
                  <a:pt x="1133018" y="268267"/>
                  <a:pt x="1055643" y="345642"/>
                  <a:pt x="960197" y="345642"/>
                </a:cubicBezTo>
                <a:lnTo>
                  <a:pt x="950671" y="345642"/>
                </a:lnTo>
                <a:lnTo>
                  <a:pt x="908964" y="345642"/>
                </a:lnTo>
                <a:lnTo>
                  <a:pt x="0" y="345642"/>
                </a:lnTo>
                <a:cubicBezTo>
                  <a:pt x="95446" y="345642"/>
                  <a:pt x="172821" y="268267"/>
                  <a:pt x="172821" y="172821"/>
                </a:cubicBezTo>
                <a:cubicBezTo>
                  <a:pt x="172821" y="77375"/>
                  <a:pt x="95446" y="0"/>
                  <a:pt x="0" y="0"/>
                </a:cubicBezTo>
                <a:close/>
              </a:path>
            </a:pathLst>
          </a:custGeom>
          <a:solidFill>
            <a:srgbClr val="2D6E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en-AU" sz="695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10" name="Freeform 81"/>
          <p:cNvSpPr/>
          <p:nvPr>
            <p:custDataLst>
              <p:tags r:id="rId27"/>
            </p:custDataLst>
          </p:nvPr>
        </p:nvSpPr>
        <p:spPr>
          <a:xfrm rot="5400000">
            <a:off x="4748113" y="9612133"/>
            <a:ext cx="2215547" cy="1209057"/>
          </a:xfrm>
          <a:custGeom>
            <a:avLst/>
            <a:gdLst>
              <a:gd name="connsiteX0" fmla="*/ 0 w 1133018"/>
              <a:gd name="connsiteY0" fmla="*/ 0 h 345642"/>
              <a:gd name="connsiteX1" fmla="*/ 908964 w 1133018"/>
              <a:gd name="connsiteY1" fmla="*/ 0 h 345642"/>
              <a:gd name="connsiteX2" fmla="*/ 950671 w 1133018"/>
              <a:gd name="connsiteY2" fmla="*/ 0 h 345642"/>
              <a:gd name="connsiteX3" fmla="*/ 960197 w 1133018"/>
              <a:gd name="connsiteY3" fmla="*/ 0 h 345642"/>
              <a:gd name="connsiteX4" fmla="*/ 1133018 w 1133018"/>
              <a:gd name="connsiteY4" fmla="*/ 172821 h 345642"/>
              <a:gd name="connsiteX5" fmla="*/ 960197 w 1133018"/>
              <a:gd name="connsiteY5" fmla="*/ 345642 h 345642"/>
              <a:gd name="connsiteX6" fmla="*/ 950671 w 1133018"/>
              <a:gd name="connsiteY6" fmla="*/ 345642 h 345642"/>
              <a:gd name="connsiteX7" fmla="*/ 908964 w 1133018"/>
              <a:gd name="connsiteY7" fmla="*/ 345642 h 345642"/>
              <a:gd name="connsiteX8" fmla="*/ 0 w 1133018"/>
              <a:gd name="connsiteY8" fmla="*/ 345642 h 345642"/>
              <a:gd name="connsiteX9" fmla="*/ 172821 w 1133018"/>
              <a:gd name="connsiteY9" fmla="*/ 172821 h 345642"/>
              <a:gd name="connsiteX10" fmla="*/ 0 w 1133018"/>
              <a:gd name="connsiteY10" fmla="*/ 0 h 345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33018" h="345642">
                <a:moveTo>
                  <a:pt x="0" y="0"/>
                </a:moveTo>
                <a:lnTo>
                  <a:pt x="908964" y="0"/>
                </a:lnTo>
                <a:lnTo>
                  <a:pt x="950671" y="0"/>
                </a:lnTo>
                <a:lnTo>
                  <a:pt x="960197" y="0"/>
                </a:lnTo>
                <a:cubicBezTo>
                  <a:pt x="1055643" y="0"/>
                  <a:pt x="1133018" y="77375"/>
                  <a:pt x="1133018" y="172821"/>
                </a:cubicBezTo>
                <a:cubicBezTo>
                  <a:pt x="1133018" y="268267"/>
                  <a:pt x="1055643" y="345642"/>
                  <a:pt x="960197" y="345642"/>
                </a:cubicBezTo>
                <a:lnTo>
                  <a:pt x="950671" y="345642"/>
                </a:lnTo>
                <a:lnTo>
                  <a:pt x="908964" y="345642"/>
                </a:lnTo>
                <a:lnTo>
                  <a:pt x="0" y="345642"/>
                </a:lnTo>
                <a:cubicBezTo>
                  <a:pt x="95446" y="345642"/>
                  <a:pt x="172821" y="268267"/>
                  <a:pt x="172821" y="172821"/>
                </a:cubicBezTo>
                <a:cubicBezTo>
                  <a:pt x="172821" y="77375"/>
                  <a:pt x="95446" y="0"/>
                  <a:pt x="0" y="0"/>
                </a:cubicBezTo>
                <a:close/>
              </a:path>
            </a:pathLst>
          </a:custGeom>
          <a:solidFill>
            <a:srgbClr val="33AB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en-AU" sz="695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91" name="Oval 7"/>
          <p:cNvSpPr>
            <a:spLocks noChangeAspect="1"/>
          </p:cNvSpPr>
          <p:nvPr>
            <p:custDataLst>
              <p:tags r:id="rId28"/>
            </p:custDataLst>
          </p:nvPr>
        </p:nvSpPr>
        <p:spPr>
          <a:xfrm>
            <a:off x="6082360" y="3566880"/>
            <a:ext cx="232690" cy="23268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en-US" sz="1355" b="1" dirty="0">
              <a:solidFill>
                <a:srgbClr val="E7E6E6">
                  <a:lumMod val="75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92" name="Oval 7"/>
          <p:cNvSpPr>
            <a:spLocks noChangeAspect="1"/>
          </p:cNvSpPr>
          <p:nvPr>
            <p:custDataLst>
              <p:tags r:id="rId29"/>
            </p:custDataLst>
          </p:nvPr>
        </p:nvSpPr>
        <p:spPr>
          <a:xfrm>
            <a:off x="5332414" y="5593829"/>
            <a:ext cx="232690" cy="23268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en-US" sz="1355" b="1" dirty="0">
              <a:solidFill>
                <a:srgbClr val="E7E6E6">
                  <a:lumMod val="75000"/>
                </a:srgbClr>
              </a:solidFill>
              <a:latin typeface="微软雅黑" panose="020B0503020204020204" charset="-122"/>
            </a:endParaRPr>
          </a:p>
        </p:txBody>
      </p:sp>
      <p:grpSp>
        <p:nvGrpSpPr>
          <p:cNvPr id="11" name="Group 5"/>
          <p:cNvGrpSpPr/>
          <p:nvPr/>
        </p:nvGrpSpPr>
        <p:grpSpPr>
          <a:xfrm rot="16200000">
            <a:off x="4306312" y="4916959"/>
            <a:ext cx="686875" cy="1584810"/>
            <a:chOff x="2759524" y="2291712"/>
            <a:chExt cx="686865" cy="1584786"/>
          </a:xfrm>
        </p:grpSpPr>
        <p:cxnSp>
          <p:nvCxnSpPr>
            <p:cNvPr id="12" name="Straight Connector 25"/>
            <p:cNvCxnSpPr>
              <a:stCxn id="36" idx="7"/>
            </p:cNvCxnSpPr>
            <p:nvPr>
              <p:custDataLst>
                <p:tags r:id="rId30"/>
              </p:custDataLst>
            </p:nvPr>
          </p:nvCxnSpPr>
          <p:spPr>
            <a:xfrm flipH="1">
              <a:off x="3102949" y="3120830"/>
              <a:ext cx="1" cy="755668"/>
            </a:xfrm>
            <a:prstGeom prst="line">
              <a:avLst/>
            </a:prstGeom>
            <a:ln w="19050">
              <a:solidFill>
                <a:srgbClr val="33AB7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68"/>
            <p:cNvGrpSpPr/>
            <p:nvPr/>
          </p:nvGrpSpPr>
          <p:grpSpPr>
            <a:xfrm>
              <a:off x="2759524" y="2291712"/>
              <a:ext cx="686865" cy="686864"/>
              <a:chOff x="1555434" y="1424373"/>
              <a:chExt cx="558911" cy="558911"/>
            </a:xfrm>
          </p:grpSpPr>
          <p:sp>
            <p:nvSpPr>
              <p:cNvPr id="36" name="Teardrop 43"/>
              <p:cNvSpPr/>
              <p:nvPr>
                <p:custDataLst>
                  <p:tags r:id="rId31"/>
                </p:custDataLst>
              </p:nvPr>
            </p:nvSpPr>
            <p:spPr>
              <a:xfrm rot="8100000">
                <a:off x="1555434" y="1424373"/>
                <a:ext cx="558911" cy="558911"/>
              </a:xfrm>
              <a:prstGeom prst="teardrop">
                <a:avLst/>
              </a:prstGeom>
              <a:solidFill>
                <a:srgbClr val="33AB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/>
                <a:endParaRPr lang="en-US" sz="1355" dirty="0">
                  <a:solidFill>
                    <a:srgbClr val="FFFFFF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40" name="Freeform 116"/>
              <p:cNvSpPr>
                <a:spLocks noEditPoints="1"/>
              </p:cNvSpPr>
              <p:nvPr>
                <p:custDataLst>
                  <p:tags r:id="rId32"/>
                </p:custDataLst>
              </p:nvPr>
            </p:nvSpPr>
            <p:spPr bwMode="auto">
              <a:xfrm rot="5400000">
                <a:off x="1681081" y="1575878"/>
                <a:ext cx="307301" cy="247823"/>
              </a:xfrm>
              <a:custGeom>
                <a:avLst/>
                <a:gdLst/>
                <a:ahLst/>
                <a:cxnLst>
                  <a:cxn ang="0">
                    <a:pos x="55" y="27"/>
                  </a:cxn>
                  <a:cxn ang="0">
                    <a:pos x="54" y="27"/>
                  </a:cxn>
                  <a:cxn ang="0">
                    <a:pos x="54" y="27"/>
                  </a:cxn>
                  <a:cxn ang="0">
                    <a:pos x="53" y="27"/>
                  </a:cxn>
                  <a:cxn ang="0">
                    <a:pos x="28" y="6"/>
                  </a:cxn>
                  <a:cxn ang="0">
                    <a:pos x="4" y="27"/>
                  </a:cxn>
                  <a:cxn ang="0">
                    <a:pos x="3" y="27"/>
                  </a:cxn>
                  <a:cxn ang="0">
                    <a:pos x="2" y="27"/>
                  </a:cxn>
                  <a:cxn ang="0">
                    <a:pos x="0" y="24"/>
                  </a:cxn>
                  <a:cxn ang="0">
                    <a:pos x="0" y="23"/>
                  </a:cxn>
                  <a:cxn ang="0">
                    <a:pos x="26" y="1"/>
                  </a:cxn>
                  <a:cxn ang="0">
                    <a:pos x="31" y="1"/>
                  </a:cxn>
                  <a:cxn ang="0">
                    <a:pos x="40" y="8"/>
                  </a:cxn>
                  <a:cxn ang="0">
                    <a:pos x="40" y="1"/>
                  </a:cxn>
                  <a:cxn ang="0">
                    <a:pos x="41" y="0"/>
                  </a:cxn>
                  <a:cxn ang="0">
                    <a:pos x="48" y="0"/>
                  </a:cxn>
                  <a:cxn ang="0">
                    <a:pos x="49" y="1"/>
                  </a:cxn>
                  <a:cxn ang="0">
                    <a:pos x="49" y="16"/>
                  </a:cxn>
                  <a:cxn ang="0">
                    <a:pos x="57" y="23"/>
                  </a:cxn>
                  <a:cxn ang="0">
                    <a:pos x="57" y="24"/>
                  </a:cxn>
                  <a:cxn ang="0">
                    <a:pos x="55" y="27"/>
                  </a:cxn>
                  <a:cxn ang="0">
                    <a:pos x="49" y="44"/>
                  </a:cxn>
                  <a:cxn ang="0">
                    <a:pos x="47" y="46"/>
                  </a:cxn>
                  <a:cxn ang="0">
                    <a:pos x="33" y="46"/>
                  </a:cxn>
                  <a:cxn ang="0">
                    <a:pos x="33" y="32"/>
                  </a:cxn>
                  <a:cxn ang="0">
                    <a:pos x="24" y="32"/>
                  </a:cxn>
                  <a:cxn ang="0">
                    <a:pos x="24" y="46"/>
                  </a:cxn>
                  <a:cxn ang="0">
                    <a:pos x="10" y="46"/>
                  </a:cxn>
                  <a:cxn ang="0">
                    <a:pos x="8" y="44"/>
                  </a:cxn>
                  <a:cxn ang="0">
                    <a:pos x="8" y="27"/>
                  </a:cxn>
                  <a:cxn ang="0">
                    <a:pos x="8" y="26"/>
                  </a:cxn>
                  <a:cxn ang="0">
                    <a:pos x="28" y="9"/>
                  </a:cxn>
                  <a:cxn ang="0">
                    <a:pos x="49" y="26"/>
                  </a:cxn>
                  <a:cxn ang="0">
                    <a:pos x="49" y="27"/>
                  </a:cxn>
                  <a:cxn ang="0">
                    <a:pos x="49" y="44"/>
                  </a:cxn>
                </a:cxnLst>
                <a:rect l="0" t="0" r="r" b="b"/>
                <a:pathLst>
                  <a:path w="57" h="46">
                    <a:moveTo>
                      <a:pt x="55" y="27"/>
                    </a:moveTo>
                    <a:cubicBezTo>
                      <a:pt x="55" y="27"/>
                      <a:pt x="54" y="27"/>
                      <a:pt x="54" y="27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54" y="27"/>
                      <a:pt x="53" y="27"/>
                      <a:pt x="53" y="27"/>
                    </a:cubicBezTo>
                    <a:cubicBezTo>
                      <a:pt x="28" y="6"/>
                      <a:pt x="28" y="6"/>
                      <a:pt x="28" y="6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27"/>
                      <a:pt x="3" y="27"/>
                      <a:pt x="3" y="27"/>
                    </a:cubicBezTo>
                    <a:cubicBezTo>
                      <a:pt x="3" y="27"/>
                      <a:pt x="2" y="27"/>
                      <a:pt x="2" y="27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4"/>
                      <a:pt x="0" y="23"/>
                      <a:pt x="0" y="23"/>
                    </a:cubicBezTo>
                    <a:cubicBezTo>
                      <a:pt x="26" y="1"/>
                      <a:pt x="26" y="1"/>
                      <a:pt x="26" y="1"/>
                    </a:cubicBezTo>
                    <a:cubicBezTo>
                      <a:pt x="27" y="0"/>
                      <a:pt x="30" y="0"/>
                      <a:pt x="31" y="1"/>
                    </a:cubicBezTo>
                    <a:cubicBezTo>
                      <a:pt x="40" y="8"/>
                      <a:pt x="40" y="8"/>
                      <a:pt x="40" y="8"/>
                    </a:cubicBez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0"/>
                      <a:pt x="41" y="0"/>
                    </a:cubicBezTo>
                    <a:cubicBezTo>
                      <a:pt x="48" y="0"/>
                      <a:pt x="48" y="0"/>
                      <a:pt x="48" y="0"/>
                    </a:cubicBezTo>
                    <a:cubicBezTo>
                      <a:pt x="49" y="0"/>
                      <a:pt x="49" y="1"/>
                      <a:pt x="49" y="1"/>
                    </a:cubicBezTo>
                    <a:cubicBezTo>
                      <a:pt x="49" y="16"/>
                      <a:pt x="49" y="16"/>
                      <a:pt x="49" y="16"/>
                    </a:cubicBezTo>
                    <a:cubicBezTo>
                      <a:pt x="57" y="23"/>
                      <a:pt x="57" y="23"/>
                      <a:pt x="57" y="23"/>
                    </a:cubicBezTo>
                    <a:cubicBezTo>
                      <a:pt x="57" y="23"/>
                      <a:pt x="57" y="24"/>
                      <a:pt x="57" y="24"/>
                    </a:cubicBezTo>
                    <a:lnTo>
                      <a:pt x="55" y="27"/>
                    </a:lnTo>
                    <a:close/>
                    <a:moveTo>
                      <a:pt x="49" y="44"/>
                    </a:moveTo>
                    <a:cubicBezTo>
                      <a:pt x="49" y="45"/>
                      <a:pt x="48" y="46"/>
                      <a:pt x="47" y="46"/>
                    </a:cubicBezTo>
                    <a:cubicBezTo>
                      <a:pt x="33" y="46"/>
                      <a:pt x="33" y="46"/>
                      <a:pt x="33" y="46"/>
                    </a:cubicBezTo>
                    <a:cubicBezTo>
                      <a:pt x="33" y="32"/>
                      <a:pt x="33" y="32"/>
                      <a:pt x="33" y="32"/>
                    </a:cubicBezTo>
                    <a:cubicBezTo>
                      <a:pt x="24" y="32"/>
                      <a:pt x="24" y="32"/>
                      <a:pt x="24" y="32"/>
                    </a:cubicBezTo>
                    <a:cubicBezTo>
                      <a:pt x="24" y="46"/>
                      <a:pt x="24" y="46"/>
                      <a:pt x="24" y="46"/>
                    </a:cubicBezTo>
                    <a:cubicBezTo>
                      <a:pt x="10" y="46"/>
                      <a:pt x="10" y="46"/>
                      <a:pt x="10" y="46"/>
                    </a:cubicBezTo>
                    <a:cubicBezTo>
                      <a:pt x="9" y="46"/>
                      <a:pt x="8" y="45"/>
                      <a:pt x="8" y="44"/>
                    </a:cubicBezTo>
                    <a:cubicBezTo>
                      <a:pt x="8" y="27"/>
                      <a:pt x="8" y="27"/>
                      <a:pt x="8" y="27"/>
                    </a:cubicBezTo>
                    <a:cubicBezTo>
                      <a:pt x="8" y="27"/>
                      <a:pt x="8" y="26"/>
                      <a:pt x="8" y="26"/>
                    </a:cubicBezTo>
                    <a:cubicBezTo>
                      <a:pt x="28" y="9"/>
                      <a:pt x="28" y="9"/>
                      <a:pt x="28" y="9"/>
                    </a:cubicBezTo>
                    <a:cubicBezTo>
                      <a:pt x="49" y="26"/>
                      <a:pt x="49" y="26"/>
                      <a:pt x="49" y="26"/>
                    </a:cubicBezTo>
                    <a:cubicBezTo>
                      <a:pt x="49" y="26"/>
                      <a:pt x="49" y="27"/>
                      <a:pt x="49" y="27"/>
                    </a:cubicBezTo>
                    <a:lnTo>
                      <a:pt x="49" y="4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1" tIns="45720" rIns="91441" bIns="45720" numCol="1" anchor="t" anchorCtr="0" compatLnSpc="1"/>
              <a:p>
                <a:pPr defTabSz="914400"/>
                <a:endParaRPr lang="en-US" sz="1355" dirty="0">
                  <a:solidFill>
                    <a:srgbClr val="656D78"/>
                  </a:solidFill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71" name="Group 6"/>
          <p:cNvGrpSpPr/>
          <p:nvPr/>
        </p:nvGrpSpPr>
        <p:grpSpPr>
          <a:xfrm rot="16200000">
            <a:off x="6647565" y="2882993"/>
            <a:ext cx="686875" cy="1584810"/>
            <a:chOff x="4272700" y="3882351"/>
            <a:chExt cx="686865" cy="1584786"/>
          </a:xfrm>
        </p:grpSpPr>
        <p:cxnSp>
          <p:nvCxnSpPr>
            <p:cNvPr id="72" name="Straight Connector 28"/>
            <p:cNvCxnSpPr>
              <a:stCxn id="74" idx="7"/>
            </p:cNvCxnSpPr>
            <p:nvPr>
              <p:custDataLst>
                <p:tags r:id="rId33"/>
              </p:custDataLst>
            </p:nvPr>
          </p:nvCxnSpPr>
          <p:spPr>
            <a:xfrm flipV="1">
              <a:off x="4616133" y="3882351"/>
              <a:ext cx="0" cy="755668"/>
            </a:xfrm>
            <a:prstGeom prst="line">
              <a:avLst/>
            </a:prstGeom>
            <a:ln w="19050">
              <a:solidFill>
                <a:srgbClr val="2D6E59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3" name="Group 72"/>
            <p:cNvGrpSpPr/>
            <p:nvPr/>
          </p:nvGrpSpPr>
          <p:grpSpPr>
            <a:xfrm>
              <a:off x="4272700" y="4780273"/>
              <a:ext cx="686865" cy="686864"/>
              <a:chOff x="2786729" y="3449350"/>
              <a:chExt cx="558911" cy="558911"/>
            </a:xfrm>
          </p:grpSpPr>
          <p:sp>
            <p:nvSpPr>
              <p:cNvPr id="74" name="Teardrop 55"/>
              <p:cNvSpPr/>
              <p:nvPr>
                <p:custDataLst>
                  <p:tags r:id="rId34"/>
                </p:custDataLst>
              </p:nvPr>
            </p:nvSpPr>
            <p:spPr>
              <a:xfrm rot="18900000">
                <a:off x="2786729" y="3449350"/>
                <a:ext cx="558911" cy="558911"/>
              </a:xfrm>
              <a:prstGeom prst="teardrop">
                <a:avLst/>
              </a:prstGeom>
              <a:solidFill>
                <a:srgbClr val="2D6E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/>
                <a:endParaRPr lang="en-US" sz="1355" dirty="0">
                  <a:solidFill>
                    <a:srgbClr val="FFFFFF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75" name="Freeform 105"/>
              <p:cNvSpPr>
                <a:spLocks noEditPoints="1"/>
              </p:cNvSpPr>
              <p:nvPr>
                <p:custDataLst>
                  <p:tags r:id="rId35"/>
                </p:custDataLst>
              </p:nvPr>
            </p:nvSpPr>
            <p:spPr bwMode="auto">
              <a:xfrm rot="4200000">
                <a:off x="2965282" y="3615692"/>
                <a:ext cx="224150" cy="220902"/>
              </a:xfrm>
              <a:custGeom>
                <a:avLst/>
                <a:gdLst/>
                <a:ahLst/>
                <a:cxnLst>
                  <a:cxn ang="0">
                    <a:pos x="59" y="63"/>
                  </a:cxn>
                  <a:cxn ang="0">
                    <a:pos x="55" y="61"/>
                  </a:cxn>
                  <a:cxn ang="0">
                    <a:pos x="42" y="48"/>
                  </a:cxn>
                  <a:cxn ang="0">
                    <a:pos x="27" y="53"/>
                  </a:cxn>
                  <a:cxn ang="0">
                    <a:pos x="0" y="26"/>
                  </a:cxn>
                  <a:cxn ang="0">
                    <a:pos x="27" y="0"/>
                  </a:cxn>
                  <a:cxn ang="0">
                    <a:pos x="54" y="26"/>
                  </a:cxn>
                  <a:cxn ang="0">
                    <a:pos x="49" y="41"/>
                  </a:cxn>
                  <a:cxn ang="0">
                    <a:pos x="62" y="54"/>
                  </a:cxn>
                  <a:cxn ang="0">
                    <a:pos x="64" y="58"/>
                  </a:cxn>
                  <a:cxn ang="0">
                    <a:pos x="59" y="63"/>
                  </a:cxn>
                  <a:cxn ang="0">
                    <a:pos x="27" y="9"/>
                  </a:cxn>
                  <a:cxn ang="0">
                    <a:pos x="10" y="26"/>
                  </a:cxn>
                  <a:cxn ang="0">
                    <a:pos x="27" y="43"/>
                  </a:cxn>
                  <a:cxn ang="0">
                    <a:pos x="44" y="26"/>
                  </a:cxn>
                  <a:cxn ang="0">
                    <a:pos x="27" y="9"/>
                  </a:cxn>
                </a:cxnLst>
                <a:rect l="0" t="0" r="r" b="b"/>
                <a:pathLst>
                  <a:path w="64" h="63">
                    <a:moveTo>
                      <a:pt x="59" y="63"/>
                    </a:moveTo>
                    <a:cubicBezTo>
                      <a:pt x="57" y="63"/>
                      <a:pt x="56" y="62"/>
                      <a:pt x="55" y="61"/>
                    </a:cubicBezTo>
                    <a:cubicBezTo>
                      <a:pt x="42" y="48"/>
                      <a:pt x="42" y="48"/>
                      <a:pt x="42" y="48"/>
                    </a:cubicBezTo>
                    <a:cubicBezTo>
                      <a:pt x="38" y="51"/>
                      <a:pt x="33" y="53"/>
                      <a:pt x="27" y="53"/>
                    </a:cubicBezTo>
                    <a:cubicBezTo>
                      <a:pt x="12" y="53"/>
                      <a:pt x="0" y="41"/>
                      <a:pt x="0" y="26"/>
                    </a:cubicBezTo>
                    <a:cubicBezTo>
                      <a:pt x="0" y="12"/>
                      <a:pt x="12" y="0"/>
                      <a:pt x="27" y="0"/>
                    </a:cubicBezTo>
                    <a:cubicBezTo>
                      <a:pt x="42" y="0"/>
                      <a:pt x="54" y="12"/>
                      <a:pt x="54" y="26"/>
                    </a:cubicBezTo>
                    <a:cubicBezTo>
                      <a:pt x="54" y="32"/>
                      <a:pt x="52" y="37"/>
                      <a:pt x="49" y="41"/>
                    </a:cubicBezTo>
                    <a:cubicBezTo>
                      <a:pt x="62" y="54"/>
                      <a:pt x="62" y="54"/>
                      <a:pt x="62" y="54"/>
                    </a:cubicBezTo>
                    <a:cubicBezTo>
                      <a:pt x="63" y="55"/>
                      <a:pt x="64" y="57"/>
                      <a:pt x="64" y="58"/>
                    </a:cubicBezTo>
                    <a:cubicBezTo>
                      <a:pt x="64" y="61"/>
                      <a:pt x="61" y="63"/>
                      <a:pt x="59" y="63"/>
                    </a:cubicBezTo>
                    <a:close/>
                    <a:moveTo>
                      <a:pt x="27" y="9"/>
                    </a:moveTo>
                    <a:cubicBezTo>
                      <a:pt x="18" y="9"/>
                      <a:pt x="10" y="17"/>
                      <a:pt x="10" y="26"/>
                    </a:cubicBezTo>
                    <a:cubicBezTo>
                      <a:pt x="10" y="36"/>
                      <a:pt x="18" y="43"/>
                      <a:pt x="27" y="43"/>
                    </a:cubicBezTo>
                    <a:cubicBezTo>
                      <a:pt x="37" y="43"/>
                      <a:pt x="44" y="36"/>
                      <a:pt x="44" y="26"/>
                    </a:cubicBezTo>
                    <a:cubicBezTo>
                      <a:pt x="44" y="17"/>
                      <a:pt x="37" y="9"/>
                      <a:pt x="27" y="9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1" tIns="45720" rIns="91441" bIns="45720" numCol="1" anchor="t" anchorCtr="0" compatLnSpc="1"/>
              <a:p>
                <a:pPr defTabSz="914400"/>
                <a:endParaRPr lang="en-US" sz="1355" dirty="0">
                  <a:solidFill>
                    <a:srgbClr val="24313A">
                      <a:lumMod val="50000"/>
                    </a:srgbClr>
                  </a:solidFill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3" name="Oval 7"/>
          <p:cNvSpPr>
            <a:spLocks noChangeAspect="1"/>
          </p:cNvSpPr>
          <p:nvPr>
            <p:custDataLst>
              <p:tags r:id="rId36"/>
            </p:custDataLst>
          </p:nvPr>
        </p:nvSpPr>
        <p:spPr>
          <a:xfrm>
            <a:off x="6118556" y="7520447"/>
            <a:ext cx="232690" cy="23268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en-US" sz="1355" b="1" dirty="0">
              <a:solidFill>
                <a:srgbClr val="E7E6E6">
                  <a:lumMod val="75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94" name="Oval 7"/>
          <p:cNvSpPr>
            <a:spLocks noChangeAspect="1"/>
          </p:cNvSpPr>
          <p:nvPr>
            <p:custDataLst>
              <p:tags r:id="rId37"/>
            </p:custDataLst>
          </p:nvPr>
        </p:nvSpPr>
        <p:spPr>
          <a:xfrm>
            <a:off x="5421951" y="9621057"/>
            <a:ext cx="232690" cy="232688"/>
          </a:xfrm>
          <a:prstGeom prst="ellipse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en-US" sz="1355" b="1" dirty="0">
              <a:solidFill>
                <a:srgbClr val="E7E6E6">
                  <a:lumMod val="75000"/>
                </a:srgbClr>
              </a:solidFill>
              <a:latin typeface="微软雅黑" panose="020B0503020204020204" charset="-122"/>
            </a:endParaRPr>
          </a:p>
        </p:txBody>
      </p:sp>
      <p:grpSp>
        <p:nvGrpSpPr>
          <p:cNvPr id="76" name="Group 8"/>
          <p:cNvGrpSpPr/>
          <p:nvPr/>
        </p:nvGrpSpPr>
        <p:grpSpPr>
          <a:xfrm rot="16200000">
            <a:off x="4393452" y="8942148"/>
            <a:ext cx="686875" cy="1584810"/>
            <a:chOff x="6107384" y="2285859"/>
            <a:chExt cx="686865" cy="1584786"/>
          </a:xfrm>
        </p:grpSpPr>
        <p:cxnSp>
          <p:nvCxnSpPr>
            <p:cNvPr id="77" name="Straight Connector 26"/>
            <p:cNvCxnSpPr>
              <a:stCxn id="79" idx="7"/>
            </p:cNvCxnSpPr>
            <p:nvPr>
              <p:custDataLst>
                <p:tags r:id="rId38"/>
              </p:custDataLst>
            </p:nvPr>
          </p:nvCxnSpPr>
          <p:spPr>
            <a:xfrm flipH="1">
              <a:off x="6450815" y="3114977"/>
              <a:ext cx="1" cy="755668"/>
            </a:xfrm>
            <a:prstGeom prst="line">
              <a:avLst/>
            </a:prstGeom>
            <a:ln w="19050">
              <a:solidFill>
                <a:srgbClr val="33AB78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8" name="Group 75"/>
            <p:cNvGrpSpPr/>
            <p:nvPr/>
          </p:nvGrpSpPr>
          <p:grpSpPr>
            <a:xfrm>
              <a:off x="6107384" y="2285859"/>
              <a:ext cx="686865" cy="686864"/>
              <a:chOff x="4279638" y="1419610"/>
              <a:chExt cx="558911" cy="558911"/>
            </a:xfrm>
          </p:grpSpPr>
          <p:sp>
            <p:nvSpPr>
              <p:cNvPr id="79" name="Teardrop 46"/>
              <p:cNvSpPr/>
              <p:nvPr>
                <p:custDataLst>
                  <p:tags r:id="rId39"/>
                </p:custDataLst>
              </p:nvPr>
            </p:nvSpPr>
            <p:spPr>
              <a:xfrm rot="8100000">
                <a:off x="4279638" y="1419610"/>
                <a:ext cx="558911" cy="558911"/>
              </a:xfrm>
              <a:prstGeom prst="teardrop">
                <a:avLst/>
              </a:prstGeom>
              <a:solidFill>
                <a:srgbClr val="33AB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/>
                <a:endParaRPr lang="en-US" sz="1355" dirty="0">
                  <a:solidFill>
                    <a:srgbClr val="FFFFFF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80" name="Freeform 15"/>
              <p:cNvSpPr>
                <a:spLocks noEditPoints="1"/>
              </p:cNvSpPr>
              <p:nvPr>
                <p:custDataLst>
                  <p:tags r:id="rId40"/>
                </p:custDataLst>
              </p:nvPr>
            </p:nvSpPr>
            <p:spPr bwMode="auto">
              <a:xfrm rot="5400000">
                <a:off x="4433364" y="1598738"/>
                <a:ext cx="266700" cy="200025"/>
              </a:xfrm>
              <a:custGeom>
                <a:avLst/>
                <a:gdLst/>
                <a:ahLst/>
                <a:cxnLst>
                  <a:cxn ang="0">
                    <a:pos x="168" y="126"/>
                  </a:cxn>
                  <a:cxn ang="0">
                    <a:pos x="0" y="126"/>
                  </a:cxn>
                  <a:cxn ang="0">
                    <a:pos x="0" y="0"/>
                  </a:cxn>
                  <a:cxn ang="0">
                    <a:pos x="10" y="0"/>
                  </a:cxn>
                  <a:cxn ang="0">
                    <a:pos x="10" y="115"/>
                  </a:cxn>
                  <a:cxn ang="0">
                    <a:pos x="168" y="115"/>
                  </a:cxn>
                  <a:cxn ang="0">
                    <a:pos x="168" y="126"/>
                  </a:cxn>
                  <a:cxn ang="0">
                    <a:pos x="54" y="104"/>
                  </a:cxn>
                  <a:cxn ang="0">
                    <a:pos x="32" y="104"/>
                  </a:cxn>
                  <a:cxn ang="0">
                    <a:pos x="32" y="63"/>
                  </a:cxn>
                  <a:cxn ang="0">
                    <a:pos x="54" y="63"/>
                  </a:cxn>
                  <a:cxn ang="0">
                    <a:pos x="54" y="104"/>
                  </a:cxn>
                  <a:cxn ang="0">
                    <a:pos x="84" y="104"/>
                  </a:cxn>
                  <a:cxn ang="0">
                    <a:pos x="64" y="104"/>
                  </a:cxn>
                  <a:cxn ang="0">
                    <a:pos x="64" y="19"/>
                  </a:cxn>
                  <a:cxn ang="0">
                    <a:pos x="84" y="19"/>
                  </a:cxn>
                  <a:cxn ang="0">
                    <a:pos x="84" y="104"/>
                  </a:cxn>
                  <a:cxn ang="0">
                    <a:pos x="116" y="104"/>
                  </a:cxn>
                  <a:cxn ang="0">
                    <a:pos x="95" y="104"/>
                  </a:cxn>
                  <a:cxn ang="0">
                    <a:pos x="95" y="41"/>
                  </a:cxn>
                  <a:cxn ang="0">
                    <a:pos x="116" y="41"/>
                  </a:cxn>
                  <a:cxn ang="0">
                    <a:pos x="116" y="104"/>
                  </a:cxn>
                  <a:cxn ang="0">
                    <a:pos x="147" y="104"/>
                  </a:cxn>
                  <a:cxn ang="0">
                    <a:pos x="127" y="104"/>
                  </a:cxn>
                  <a:cxn ang="0">
                    <a:pos x="127" y="9"/>
                  </a:cxn>
                  <a:cxn ang="0">
                    <a:pos x="147" y="9"/>
                  </a:cxn>
                  <a:cxn ang="0">
                    <a:pos x="147" y="104"/>
                  </a:cxn>
                </a:cxnLst>
                <a:rect l="0" t="0" r="r" b="b"/>
                <a:pathLst>
                  <a:path w="168" h="126">
                    <a:moveTo>
                      <a:pt x="168" y="126"/>
                    </a:moveTo>
                    <a:lnTo>
                      <a:pt x="0" y="126"/>
                    </a:lnTo>
                    <a:lnTo>
                      <a:pt x="0" y="0"/>
                    </a:lnTo>
                    <a:lnTo>
                      <a:pt x="10" y="0"/>
                    </a:lnTo>
                    <a:lnTo>
                      <a:pt x="10" y="115"/>
                    </a:lnTo>
                    <a:lnTo>
                      <a:pt x="168" y="115"/>
                    </a:lnTo>
                    <a:lnTo>
                      <a:pt x="168" y="126"/>
                    </a:lnTo>
                    <a:close/>
                    <a:moveTo>
                      <a:pt x="54" y="104"/>
                    </a:moveTo>
                    <a:lnTo>
                      <a:pt x="32" y="104"/>
                    </a:lnTo>
                    <a:lnTo>
                      <a:pt x="32" y="63"/>
                    </a:lnTo>
                    <a:lnTo>
                      <a:pt x="54" y="63"/>
                    </a:lnTo>
                    <a:lnTo>
                      <a:pt x="54" y="104"/>
                    </a:lnTo>
                    <a:close/>
                    <a:moveTo>
                      <a:pt x="84" y="104"/>
                    </a:moveTo>
                    <a:lnTo>
                      <a:pt x="64" y="104"/>
                    </a:lnTo>
                    <a:lnTo>
                      <a:pt x="64" y="19"/>
                    </a:lnTo>
                    <a:lnTo>
                      <a:pt x="84" y="19"/>
                    </a:lnTo>
                    <a:lnTo>
                      <a:pt x="84" y="104"/>
                    </a:lnTo>
                    <a:close/>
                    <a:moveTo>
                      <a:pt x="116" y="104"/>
                    </a:moveTo>
                    <a:lnTo>
                      <a:pt x="95" y="104"/>
                    </a:lnTo>
                    <a:lnTo>
                      <a:pt x="95" y="41"/>
                    </a:lnTo>
                    <a:lnTo>
                      <a:pt x="116" y="41"/>
                    </a:lnTo>
                    <a:lnTo>
                      <a:pt x="116" y="104"/>
                    </a:lnTo>
                    <a:close/>
                    <a:moveTo>
                      <a:pt x="147" y="104"/>
                    </a:moveTo>
                    <a:lnTo>
                      <a:pt x="127" y="104"/>
                    </a:lnTo>
                    <a:lnTo>
                      <a:pt x="127" y="9"/>
                    </a:lnTo>
                    <a:lnTo>
                      <a:pt x="147" y="9"/>
                    </a:lnTo>
                    <a:lnTo>
                      <a:pt x="147" y="104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1" tIns="45720" rIns="91441" bIns="45720" numCol="1" anchor="t" anchorCtr="0" compatLnSpc="1"/>
              <a:p>
                <a:pPr defTabSz="914400"/>
                <a:endParaRPr lang="en-US" sz="1355" dirty="0">
                  <a:solidFill>
                    <a:srgbClr val="656D78"/>
                  </a:solidFill>
                  <a:latin typeface="微软雅黑" panose="020B0503020204020204" charset="-122"/>
                </a:endParaRPr>
              </a:p>
            </p:txBody>
          </p:sp>
        </p:grpSp>
      </p:grpSp>
      <p:grpSp>
        <p:nvGrpSpPr>
          <p:cNvPr id="81" name="Group 9"/>
          <p:cNvGrpSpPr/>
          <p:nvPr/>
        </p:nvGrpSpPr>
        <p:grpSpPr>
          <a:xfrm rot="16200000">
            <a:off x="6690418" y="6837195"/>
            <a:ext cx="686875" cy="1584810"/>
            <a:chOff x="7937592" y="3882351"/>
            <a:chExt cx="686865" cy="1584786"/>
          </a:xfrm>
        </p:grpSpPr>
        <p:cxnSp>
          <p:nvCxnSpPr>
            <p:cNvPr id="82" name="Straight Connector 29"/>
            <p:cNvCxnSpPr>
              <a:stCxn id="84" idx="7"/>
            </p:cNvCxnSpPr>
            <p:nvPr>
              <p:custDataLst>
                <p:tags r:id="rId41"/>
              </p:custDataLst>
            </p:nvPr>
          </p:nvCxnSpPr>
          <p:spPr>
            <a:xfrm rot="10800000" flipH="1">
              <a:off x="8281024" y="3882351"/>
              <a:ext cx="1" cy="755668"/>
            </a:xfrm>
            <a:prstGeom prst="line">
              <a:avLst/>
            </a:prstGeom>
            <a:ln w="19050">
              <a:solidFill>
                <a:srgbClr val="2D6E59"/>
              </a:solidFill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3" name="Group 76"/>
            <p:cNvGrpSpPr/>
            <p:nvPr/>
          </p:nvGrpSpPr>
          <p:grpSpPr>
            <a:xfrm>
              <a:off x="7937592" y="4780273"/>
              <a:ext cx="686865" cy="686864"/>
              <a:chOff x="5768905" y="3449350"/>
              <a:chExt cx="558911" cy="558911"/>
            </a:xfrm>
          </p:grpSpPr>
          <p:sp>
            <p:nvSpPr>
              <p:cNvPr id="84" name="Teardrop 52"/>
              <p:cNvSpPr/>
              <p:nvPr>
                <p:custDataLst>
                  <p:tags r:id="rId42"/>
                </p:custDataLst>
              </p:nvPr>
            </p:nvSpPr>
            <p:spPr>
              <a:xfrm rot="18900000">
                <a:off x="5768905" y="3449350"/>
                <a:ext cx="558911" cy="558911"/>
              </a:xfrm>
              <a:prstGeom prst="teardrop">
                <a:avLst/>
              </a:prstGeom>
              <a:solidFill>
                <a:srgbClr val="2D6E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 defTabSz="914400"/>
                <a:endParaRPr lang="en-US" sz="1355" dirty="0">
                  <a:solidFill>
                    <a:srgbClr val="FFFFFF"/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85" name="Freeform 57"/>
              <p:cNvSpPr>
                <a:spLocks noEditPoints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5935988" y="3605501"/>
                <a:ext cx="231093" cy="231093"/>
              </a:xfrm>
              <a:custGeom>
                <a:avLst/>
                <a:gdLst/>
                <a:ahLst/>
                <a:cxnLst>
                  <a:cxn ang="0">
                    <a:pos x="55" y="31"/>
                  </a:cxn>
                  <a:cxn ang="0">
                    <a:pos x="54" y="33"/>
                  </a:cxn>
                  <a:cxn ang="0">
                    <a:pos x="47" y="34"/>
                  </a:cxn>
                  <a:cxn ang="0">
                    <a:pos x="46" y="37"/>
                  </a:cxn>
                  <a:cxn ang="0">
                    <a:pos x="49" y="42"/>
                  </a:cxn>
                  <a:cxn ang="0">
                    <a:pos x="50" y="43"/>
                  </a:cxn>
                  <a:cxn ang="0">
                    <a:pos x="49" y="44"/>
                  </a:cxn>
                  <a:cxn ang="0">
                    <a:pos x="43" y="50"/>
                  </a:cxn>
                  <a:cxn ang="0">
                    <a:pos x="42" y="50"/>
                  </a:cxn>
                  <a:cxn ang="0">
                    <a:pos x="37" y="46"/>
                  </a:cxn>
                  <a:cxn ang="0">
                    <a:pos x="33" y="47"/>
                  </a:cxn>
                  <a:cxn ang="0">
                    <a:pos x="32" y="54"/>
                  </a:cxn>
                  <a:cxn ang="0">
                    <a:pos x="31" y="55"/>
                  </a:cxn>
                  <a:cxn ang="0">
                    <a:pos x="23" y="55"/>
                  </a:cxn>
                  <a:cxn ang="0">
                    <a:pos x="22" y="54"/>
                  </a:cxn>
                  <a:cxn ang="0">
                    <a:pos x="21" y="47"/>
                  </a:cxn>
                  <a:cxn ang="0">
                    <a:pos x="18" y="46"/>
                  </a:cxn>
                  <a:cxn ang="0">
                    <a:pos x="13" y="50"/>
                  </a:cxn>
                  <a:cxn ang="0">
                    <a:pos x="12" y="50"/>
                  </a:cxn>
                  <a:cxn ang="0">
                    <a:pos x="11" y="50"/>
                  </a:cxn>
                  <a:cxn ang="0">
                    <a:pos x="5" y="44"/>
                  </a:cxn>
                  <a:cxn ang="0">
                    <a:pos x="5" y="43"/>
                  </a:cxn>
                  <a:cxn ang="0">
                    <a:pos x="5" y="42"/>
                  </a:cxn>
                  <a:cxn ang="0">
                    <a:pos x="9" y="37"/>
                  </a:cxn>
                  <a:cxn ang="0">
                    <a:pos x="7" y="33"/>
                  </a:cxn>
                  <a:cxn ang="0">
                    <a:pos x="1" y="33"/>
                  </a:cxn>
                  <a:cxn ang="0">
                    <a:pos x="0" y="31"/>
                  </a:cxn>
                  <a:cxn ang="0">
                    <a:pos x="0" y="23"/>
                  </a:cxn>
                  <a:cxn ang="0">
                    <a:pos x="1" y="22"/>
                  </a:cxn>
                  <a:cxn ang="0">
                    <a:pos x="7" y="21"/>
                  </a:cxn>
                  <a:cxn ang="0">
                    <a:pos x="9" y="18"/>
                  </a:cxn>
                  <a:cxn ang="0">
                    <a:pos x="5" y="13"/>
                  </a:cxn>
                  <a:cxn ang="0">
                    <a:pos x="5" y="12"/>
                  </a:cxn>
                  <a:cxn ang="0">
                    <a:pos x="5" y="11"/>
                  </a:cxn>
                  <a:cxn ang="0">
                    <a:pos x="12" y="5"/>
                  </a:cxn>
                  <a:cxn ang="0">
                    <a:pos x="13" y="5"/>
                  </a:cxn>
                  <a:cxn ang="0">
                    <a:pos x="18" y="9"/>
                  </a:cxn>
                  <a:cxn ang="0">
                    <a:pos x="21" y="8"/>
                  </a:cxn>
                  <a:cxn ang="0">
                    <a:pos x="22" y="1"/>
                  </a:cxn>
                  <a:cxn ang="0">
                    <a:pos x="23" y="0"/>
                  </a:cxn>
                  <a:cxn ang="0">
                    <a:pos x="31" y="0"/>
                  </a:cxn>
                  <a:cxn ang="0">
                    <a:pos x="32" y="1"/>
                  </a:cxn>
                  <a:cxn ang="0">
                    <a:pos x="33" y="8"/>
                  </a:cxn>
                  <a:cxn ang="0">
                    <a:pos x="37" y="9"/>
                  </a:cxn>
                  <a:cxn ang="0">
                    <a:pos x="42" y="5"/>
                  </a:cxn>
                  <a:cxn ang="0">
                    <a:pos x="43" y="5"/>
                  </a:cxn>
                  <a:cxn ang="0">
                    <a:pos x="43" y="5"/>
                  </a:cxn>
                  <a:cxn ang="0">
                    <a:pos x="49" y="11"/>
                  </a:cxn>
                  <a:cxn ang="0">
                    <a:pos x="50" y="12"/>
                  </a:cxn>
                  <a:cxn ang="0">
                    <a:pos x="49" y="13"/>
                  </a:cxn>
                  <a:cxn ang="0">
                    <a:pos x="46" y="18"/>
                  </a:cxn>
                  <a:cxn ang="0">
                    <a:pos x="47" y="21"/>
                  </a:cxn>
                  <a:cxn ang="0">
                    <a:pos x="54" y="22"/>
                  </a:cxn>
                  <a:cxn ang="0">
                    <a:pos x="55" y="23"/>
                  </a:cxn>
                  <a:cxn ang="0">
                    <a:pos x="55" y="31"/>
                  </a:cxn>
                  <a:cxn ang="0">
                    <a:pos x="27" y="18"/>
                  </a:cxn>
                  <a:cxn ang="0">
                    <a:pos x="18" y="27"/>
                  </a:cxn>
                  <a:cxn ang="0">
                    <a:pos x="27" y="36"/>
                  </a:cxn>
                  <a:cxn ang="0">
                    <a:pos x="36" y="27"/>
                  </a:cxn>
                  <a:cxn ang="0">
                    <a:pos x="27" y="18"/>
                  </a:cxn>
                </a:cxnLst>
                <a:rect l="0" t="0" r="r" b="b"/>
                <a:pathLst>
                  <a:path w="55" h="55">
                    <a:moveTo>
                      <a:pt x="55" y="31"/>
                    </a:moveTo>
                    <a:cubicBezTo>
                      <a:pt x="55" y="32"/>
                      <a:pt x="54" y="33"/>
                      <a:pt x="54" y="33"/>
                    </a:cubicBezTo>
                    <a:cubicBezTo>
                      <a:pt x="47" y="34"/>
                      <a:pt x="47" y="34"/>
                      <a:pt x="47" y="34"/>
                    </a:cubicBezTo>
                    <a:cubicBezTo>
                      <a:pt x="47" y="35"/>
                      <a:pt x="46" y="36"/>
                      <a:pt x="46" y="37"/>
                    </a:cubicBezTo>
                    <a:cubicBezTo>
                      <a:pt x="47" y="39"/>
                      <a:pt x="48" y="40"/>
                      <a:pt x="49" y="42"/>
                    </a:cubicBezTo>
                    <a:cubicBezTo>
                      <a:pt x="50" y="42"/>
                      <a:pt x="50" y="42"/>
                      <a:pt x="50" y="43"/>
                    </a:cubicBezTo>
                    <a:cubicBezTo>
                      <a:pt x="50" y="43"/>
                      <a:pt x="50" y="43"/>
                      <a:pt x="49" y="44"/>
                    </a:cubicBezTo>
                    <a:cubicBezTo>
                      <a:pt x="49" y="45"/>
                      <a:pt x="44" y="50"/>
                      <a:pt x="43" y="50"/>
                    </a:cubicBezTo>
                    <a:cubicBezTo>
                      <a:pt x="42" y="50"/>
                      <a:pt x="42" y="50"/>
                      <a:pt x="42" y="50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36" y="46"/>
                      <a:pt x="35" y="47"/>
                      <a:pt x="33" y="47"/>
                    </a:cubicBezTo>
                    <a:cubicBezTo>
                      <a:pt x="33" y="49"/>
                      <a:pt x="33" y="52"/>
                      <a:pt x="32" y="54"/>
                    </a:cubicBezTo>
                    <a:cubicBezTo>
                      <a:pt x="32" y="54"/>
                      <a:pt x="32" y="55"/>
                      <a:pt x="31" y="55"/>
                    </a:cubicBezTo>
                    <a:cubicBezTo>
                      <a:pt x="23" y="55"/>
                      <a:pt x="23" y="55"/>
                      <a:pt x="23" y="55"/>
                    </a:cubicBezTo>
                    <a:cubicBezTo>
                      <a:pt x="23" y="55"/>
                      <a:pt x="22" y="54"/>
                      <a:pt x="22" y="54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0" y="47"/>
                      <a:pt x="19" y="46"/>
                      <a:pt x="18" y="46"/>
                    </a:cubicBezTo>
                    <a:cubicBezTo>
                      <a:pt x="13" y="50"/>
                      <a:pt x="13" y="50"/>
                      <a:pt x="13" y="50"/>
                    </a:cubicBezTo>
                    <a:cubicBezTo>
                      <a:pt x="12" y="50"/>
                      <a:pt x="12" y="50"/>
                      <a:pt x="12" y="50"/>
                    </a:cubicBezTo>
                    <a:cubicBezTo>
                      <a:pt x="11" y="50"/>
                      <a:pt x="11" y="50"/>
                      <a:pt x="11" y="50"/>
                    </a:cubicBezTo>
                    <a:cubicBezTo>
                      <a:pt x="9" y="48"/>
                      <a:pt x="7" y="46"/>
                      <a:pt x="5" y="44"/>
                    </a:cubicBezTo>
                    <a:cubicBezTo>
                      <a:pt x="5" y="43"/>
                      <a:pt x="5" y="43"/>
                      <a:pt x="5" y="43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6" y="40"/>
                      <a:pt x="8" y="39"/>
                      <a:pt x="9" y="37"/>
                    </a:cubicBezTo>
                    <a:cubicBezTo>
                      <a:pt x="8" y="36"/>
                      <a:pt x="8" y="35"/>
                      <a:pt x="7" y="33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2"/>
                      <a:pt x="0" y="32"/>
                      <a:pt x="0" y="31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3"/>
                      <a:pt x="0" y="22"/>
                      <a:pt x="1" y="22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8" y="20"/>
                      <a:pt x="8" y="19"/>
                      <a:pt x="9" y="18"/>
                    </a:cubicBezTo>
                    <a:cubicBezTo>
                      <a:pt x="8" y="16"/>
                      <a:pt x="6" y="14"/>
                      <a:pt x="5" y="13"/>
                    </a:cubicBezTo>
                    <a:cubicBezTo>
                      <a:pt x="5" y="13"/>
                      <a:pt x="5" y="12"/>
                      <a:pt x="5" y="12"/>
                    </a:cubicBezTo>
                    <a:cubicBezTo>
                      <a:pt x="5" y="12"/>
                      <a:pt x="5" y="11"/>
                      <a:pt x="5" y="11"/>
                    </a:cubicBezTo>
                    <a:cubicBezTo>
                      <a:pt x="6" y="10"/>
                      <a:pt x="11" y="5"/>
                      <a:pt x="12" y="5"/>
                    </a:cubicBezTo>
                    <a:cubicBezTo>
                      <a:pt x="12" y="5"/>
                      <a:pt x="12" y="5"/>
                      <a:pt x="13" y="5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9" y="8"/>
                      <a:pt x="20" y="8"/>
                      <a:pt x="21" y="8"/>
                    </a:cubicBezTo>
                    <a:cubicBezTo>
                      <a:pt x="21" y="5"/>
                      <a:pt x="21" y="3"/>
                      <a:pt x="22" y="1"/>
                    </a:cubicBezTo>
                    <a:cubicBezTo>
                      <a:pt x="22" y="0"/>
                      <a:pt x="23" y="0"/>
                      <a:pt x="23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0"/>
                      <a:pt x="32" y="0"/>
                      <a:pt x="32" y="1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5" y="8"/>
                      <a:pt x="36" y="8"/>
                      <a:pt x="37" y="9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2" y="5"/>
                      <a:pt x="42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5" y="7"/>
                      <a:pt x="48" y="9"/>
                      <a:pt x="49" y="11"/>
                    </a:cubicBezTo>
                    <a:cubicBezTo>
                      <a:pt x="50" y="11"/>
                      <a:pt x="50" y="12"/>
                      <a:pt x="50" y="12"/>
                    </a:cubicBezTo>
                    <a:cubicBezTo>
                      <a:pt x="50" y="12"/>
                      <a:pt x="49" y="13"/>
                      <a:pt x="49" y="13"/>
                    </a:cubicBezTo>
                    <a:cubicBezTo>
                      <a:pt x="48" y="14"/>
                      <a:pt x="47" y="16"/>
                      <a:pt x="46" y="18"/>
                    </a:cubicBezTo>
                    <a:cubicBezTo>
                      <a:pt x="46" y="19"/>
                      <a:pt x="47" y="20"/>
                      <a:pt x="47" y="21"/>
                    </a:cubicBezTo>
                    <a:cubicBezTo>
                      <a:pt x="54" y="22"/>
                      <a:pt x="54" y="22"/>
                      <a:pt x="54" y="22"/>
                    </a:cubicBezTo>
                    <a:cubicBezTo>
                      <a:pt x="54" y="22"/>
                      <a:pt x="55" y="23"/>
                      <a:pt x="55" y="23"/>
                    </a:cubicBezTo>
                    <a:lnTo>
                      <a:pt x="55" y="31"/>
                    </a:lnTo>
                    <a:close/>
                    <a:moveTo>
                      <a:pt x="27" y="18"/>
                    </a:moveTo>
                    <a:cubicBezTo>
                      <a:pt x="22" y="18"/>
                      <a:pt x="18" y="22"/>
                      <a:pt x="18" y="27"/>
                    </a:cubicBezTo>
                    <a:cubicBezTo>
                      <a:pt x="18" y="32"/>
                      <a:pt x="22" y="36"/>
                      <a:pt x="27" y="36"/>
                    </a:cubicBezTo>
                    <a:cubicBezTo>
                      <a:pt x="32" y="36"/>
                      <a:pt x="36" y="32"/>
                      <a:pt x="36" y="27"/>
                    </a:cubicBezTo>
                    <a:cubicBezTo>
                      <a:pt x="36" y="22"/>
                      <a:pt x="32" y="18"/>
                      <a:pt x="27" y="18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</a:ln>
            </p:spPr>
            <p:txBody>
              <a:bodyPr vert="horz" wrap="square" lIns="91441" tIns="45720" rIns="91441" bIns="45720" numCol="1" anchor="t" anchorCtr="0" compatLnSpc="1"/>
              <a:p>
                <a:pPr defTabSz="914400"/>
                <a:endParaRPr lang="en-US" sz="1355" dirty="0">
                  <a:solidFill>
                    <a:srgbClr val="656D78"/>
                  </a:solidFill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96" name="TextBox 20"/>
          <p:cNvSpPr txBox="1"/>
          <p:nvPr>
            <p:custDataLst>
              <p:tags r:id="rId44"/>
            </p:custDataLst>
          </p:nvPr>
        </p:nvSpPr>
        <p:spPr>
          <a:xfrm>
            <a:off x="4575391" y="3591614"/>
            <a:ext cx="412756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ctr" defTabSz="914400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656D78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  <a:t>01</a:t>
            </a:r>
            <a:endParaRPr lang="en-US" sz="2400" dirty="0">
              <a:solidFill>
                <a:srgbClr val="656D78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98" name="TextBox 20"/>
          <p:cNvSpPr txBox="1"/>
          <p:nvPr>
            <p:custDataLst>
              <p:tags r:id="rId45"/>
            </p:custDataLst>
          </p:nvPr>
        </p:nvSpPr>
        <p:spPr>
          <a:xfrm>
            <a:off x="6561064" y="5468066"/>
            <a:ext cx="412756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ctr" defTabSz="914400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656D78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  <a:t>02</a:t>
            </a:r>
            <a:endParaRPr lang="en-US" sz="2400" dirty="0">
              <a:solidFill>
                <a:srgbClr val="656D78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99" name="TextBox 20"/>
          <p:cNvSpPr txBox="1"/>
          <p:nvPr>
            <p:custDataLst>
              <p:tags r:id="rId46"/>
            </p:custDataLst>
          </p:nvPr>
        </p:nvSpPr>
        <p:spPr>
          <a:xfrm>
            <a:off x="4686517" y="7336263"/>
            <a:ext cx="412756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ctr" defTabSz="914400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656D78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  <a:t>03</a:t>
            </a:r>
            <a:endParaRPr lang="en-US" sz="2400" dirty="0">
              <a:solidFill>
                <a:srgbClr val="656D78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100" name="TextBox 20"/>
          <p:cNvSpPr txBox="1"/>
          <p:nvPr>
            <p:custDataLst>
              <p:tags r:id="rId47"/>
            </p:custDataLst>
          </p:nvPr>
        </p:nvSpPr>
        <p:spPr>
          <a:xfrm>
            <a:off x="6584559" y="9561335"/>
            <a:ext cx="412756" cy="3689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p>
            <a:pPr algn="ctr" defTabSz="914400">
              <a:spcBef>
                <a:spcPct val="20000"/>
              </a:spcBef>
              <a:defRPr/>
            </a:pPr>
            <a:r>
              <a:rPr lang="en-US" sz="2400" b="1" dirty="0">
                <a:solidFill>
                  <a:srgbClr val="656D78">
                    <a:lumMod val="50000"/>
                    <a:lumOff val="50000"/>
                  </a:srgbClr>
                </a:solidFill>
                <a:latin typeface="微软雅黑" panose="020B0503020204020204" charset="-122"/>
              </a:rPr>
              <a:t>04</a:t>
            </a:r>
            <a:endParaRPr lang="en-US" sz="2400" dirty="0">
              <a:solidFill>
                <a:srgbClr val="656D78">
                  <a:lumMod val="50000"/>
                  <a:lumOff val="50000"/>
                </a:srgbClr>
              </a:solidFill>
              <a:latin typeface="微软雅黑" panose="020B0503020204020204" charset="-122"/>
            </a:endParaRPr>
          </a:p>
        </p:txBody>
      </p:sp>
      <p:sp>
        <p:nvSpPr>
          <p:cNvPr id="14" name="TextBox 31"/>
          <p:cNvSpPr txBox="1"/>
          <p:nvPr>
            <p:custDataLst>
              <p:tags r:id="rId48"/>
            </p:custDataLst>
          </p:nvPr>
        </p:nvSpPr>
        <p:spPr>
          <a:xfrm>
            <a:off x="880273" y="3368088"/>
            <a:ext cx="3443654" cy="645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 defTabSz="914400">
              <a:lnSpc>
                <a:spcPct val="150000"/>
              </a:lnSpc>
            </a:pPr>
            <a:r>
              <a:rPr lang="zh-CN" altLang="en-US" sz="2800" b="1" dirty="0">
                <a:solidFill>
                  <a:srgbClr val="2D6E59"/>
                </a:solidFill>
                <a:latin typeface="微软雅黑" panose="020B0503020204020204" charset="-122"/>
              </a:rPr>
              <a:t>先找到</a:t>
            </a:r>
            <a:r>
              <a:rPr lang="en-US" altLang="zh-CN" sz="2800" b="1" dirty="0">
                <a:solidFill>
                  <a:srgbClr val="2D6E59"/>
                </a:solidFill>
                <a:latin typeface="微软雅黑" panose="020B0503020204020204" charset="-122"/>
              </a:rPr>
              <a:t>88</a:t>
            </a:r>
            <a:r>
              <a:rPr lang="zh-CN" altLang="en-US" sz="2800" b="1" dirty="0">
                <a:solidFill>
                  <a:srgbClr val="2D6E59"/>
                </a:solidFill>
                <a:latin typeface="微软雅黑" panose="020B0503020204020204" charset="-122"/>
              </a:rPr>
              <a:t>源头供应链</a:t>
            </a:r>
            <a:endParaRPr lang="zh-CN" altLang="en-US" sz="2800" b="1" dirty="0">
              <a:solidFill>
                <a:srgbClr val="2D6E59"/>
              </a:solidFill>
              <a:latin typeface="微软雅黑" panose="020B0503020204020204" charset="-122"/>
            </a:endParaRPr>
          </a:p>
        </p:txBody>
      </p:sp>
      <p:sp>
        <p:nvSpPr>
          <p:cNvPr id="15" name="TextBox 31"/>
          <p:cNvSpPr txBox="1"/>
          <p:nvPr>
            <p:custDataLst>
              <p:tags r:id="rId49"/>
            </p:custDataLst>
          </p:nvPr>
        </p:nvSpPr>
        <p:spPr>
          <a:xfrm>
            <a:off x="7207504" y="5240095"/>
            <a:ext cx="3443654" cy="645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 defTabSz="914400">
              <a:lnSpc>
                <a:spcPct val="150000"/>
              </a:lnSpc>
            </a:pPr>
            <a:r>
              <a:rPr lang="zh-CN" sz="2800" b="1" dirty="0">
                <a:solidFill>
                  <a:srgbClr val="2D6E59"/>
                </a:solidFill>
                <a:latin typeface="微软雅黑" panose="020B0503020204020204" charset="-122"/>
              </a:rPr>
              <a:t>其他平台</a:t>
            </a:r>
            <a:r>
              <a:rPr sz="2800" b="1" dirty="0">
                <a:solidFill>
                  <a:srgbClr val="2D6E59"/>
                </a:solidFill>
                <a:latin typeface="微软雅黑" panose="020B0503020204020204" charset="-122"/>
              </a:rPr>
              <a:t>比价</a:t>
            </a:r>
            <a:endParaRPr sz="2800" b="1" dirty="0">
              <a:solidFill>
                <a:srgbClr val="2D6E59"/>
              </a:solidFill>
              <a:latin typeface="微软雅黑" panose="020B0503020204020204" charset="-122"/>
            </a:endParaRPr>
          </a:p>
        </p:txBody>
      </p:sp>
      <p:sp>
        <p:nvSpPr>
          <p:cNvPr id="16" name="TextBox 31"/>
          <p:cNvSpPr txBox="1"/>
          <p:nvPr>
            <p:custDataLst>
              <p:tags r:id="rId50"/>
            </p:custDataLst>
          </p:nvPr>
        </p:nvSpPr>
        <p:spPr>
          <a:xfrm>
            <a:off x="744381" y="7145757"/>
            <a:ext cx="3443654" cy="645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 defTabSz="914400">
              <a:lnSpc>
                <a:spcPct val="150000"/>
              </a:lnSpc>
            </a:pPr>
            <a:r>
              <a:rPr lang="zh-CN" sz="2800" b="1" dirty="0">
                <a:solidFill>
                  <a:srgbClr val="2D6E59"/>
                </a:solidFill>
                <a:latin typeface="微软雅黑" panose="020B0503020204020204" charset="-122"/>
              </a:rPr>
              <a:t>单量少</a:t>
            </a:r>
            <a:endParaRPr lang="zh-CN" sz="2800" b="1" dirty="0">
              <a:solidFill>
                <a:srgbClr val="2D6E59"/>
              </a:solidFill>
              <a:latin typeface="微软雅黑" panose="020B0503020204020204" charset="-122"/>
            </a:endParaRPr>
          </a:p>
        </p:txBody>
      </p:sp>
      <p:sp>
        <p:nvSpPr>
          <p:cNvPr id="18" name="TextBox 89"/>
          <p:cNvSpPr txBox="1"/>
          <p:nvPr>
            <p:custDataLst>
              <p:tags r:id="rId51"/>
            </p:custDataLst>
          </p:nvPr>
        </p:nvSpPr>
        <p:spPr>
          <a:xfrm>
            <a:off x="744381" y="7830932"/>
            <a:ext cx="3443654" cy="11817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sz="2400" dirty="0">
                <a:solidFill>
                  <a:srgbClr val="33AB78"/>
                </a:solidFill>
              </a:rPr>
              <a:t>1</a:t>
            </a:r>
            <a:r>
              <a:rPr lang="en-US" sz="2400" dirty="0">
                <a:solidFill>
                  <a:srgbClr val="33AB78"/>
                </a:solidFill>
              </a:rPr>
              <a:t>.</a:t>
            </a:r>
            <a:r>
              <a:rPr sz="2400" dirty="0">
                <a:solidFill>
                  <a:srgbClr val="33AB78"/>
                </a:solidFill>
              </a:rPr>
              <a:t>直接采集拿货</a:t>
            </a:r>
            <a:endParaRPr sz="2400" dirty="0">
              <a:solidFill>
                <a:srgbClr val="33AB78"/>
              </a:solidFill>
            </a:endParaRPr>
          </a:p>
          <a:p>
            <a:pPr defTabSz="914400">
              <a:lnSpc>
                <a:spcPct val="150000"/>
              </a:lnSpc>
            </a:pPr>
            <a:r>
              <a:rPr sz="2400" dirty="0">
                <a:solidFill>
                  <a:srgbClr val="33AB78"/>
                </a:solidFill>
              </a:rPr>
              <a:t>2</a:t>
            </a:r>
            <a:r>
              <a:rPr lang="en-US" sz="2400" dirty="0">
                <a:solidFill>
                  <a:srgbClr val="33AB78"/>
                </a:solidFill>
              </a:rPr>
              <a:t>.</a:t>
            </a:r>
            <a:r>
              <a:rPr sz="2400" dirty="0">
                <a:solidFill>
                  <a:srgbClr val="33AB78"/>
                </a:solidFill>
              </a:rPr>
              <a:t>线上对接订单</a:t>
            </a:r>
            <a:endParaRPr sz="2400" dirty="0">
              <a:solidFill>
                <a:srgbClr val="33AB78"/>
              </a:solidFill>
            </a:endParaRPr>
          </a:p>
        </p:txBody>
      </p:sp>
      <p:sp>
        <p:nvSpPr>
          <p:cNvPr id="28" name="TextBox 31"/>
          <p:cNvSpPr txBox="1"/>
          <p:nvPr>
            <p:custDataLst>
              <p:tags r:id="rId52"/>
            </p:custDataLst>
          </p:nvPr>
        </p:nvSpPr>
        <p:spPr>
          <a:xfrm>
            <a:off x="7260844" y="9354954"/>
            <a:ext cx="3443654" cy="6457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p>
            <a:pPr algn="ctr" defTabSz="914400">
              <a:lnSpc>
                <a:spcPct val="150000"/>
              </a:lnSpc>
            </a:pPr>
            <a:r>
              <a:rPr lang="zh-CN" sz="2800" b="1" dirty="0">
                <a:solidFill>
                  <a:srgbClr val="2D6E59"/>
                </a:solidFill>
                <a:latin typeface="微软雅黑" panose="020B0503020204020204" charset="-122"/>
              </a:rPr>
              <a:t>单量多</a:t>
            </a:r>
            <a:endParaRPr lang="zh-CN" sz="2800" b="1" dirty="0">
              <a:solidFill>
                <a:srgbClr val="2D6E59"/>
              </a:solidFill>
              <a:latin typeface="微软雅黑" panose="020B0503020204020204" charset="-122"/>
            </a:endParaRPr>
          </a:p>
        </p:txBody>
      </p:sp>
      <p:sp>
        <p:nvSpPr>
          <p:cNvPr id="37" name="TextBox 89"/>
          <p:cNvSpPr txBox="1"/>
          <p:nvPr>
            <p:custDataLst>
              <p:tags r:id="rId53"/>
            </p:custDataLst>
          </p:nvPr>
        </p:nvSpPr>
        <p:spPr>
          <a:xfrm>
            <a:off x="7331330" y="10040764"/>
            <a:ext cx="3443654" cy="118173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>
            <a:defPPr>
              <a:defRPr lang="zh-CN"/>
            </a:defPPr>
            <a:lvl1pPr algn="ctr">
              <a:spcBef>
                <a:spcPct val="20000"/>
              </a:spcBef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defTabSz="914400">
              <a:lnSpc>
                <a:spcPct val="150000"/>
              </a:lnSpc>
            </a:pPr>
            <a:r>
              <a:rPr sz="2400" dirty="0">
                <a:solidFill>
                  <a:srgbClr val="33AB78"/>
                </a:solidFill>
              </a:rPr>
              <a:t>1</a:t>
            </a:r>
            <a:r>
              <a:rPr lang="en-US" sz="2400" dirty="0">
                <a:solidFill>
                  <a:srgbClr val="33AB78"/>
                </a:solidFill>
              </a:rPr>
              <a:t>.</a:t>
            </a:r>
            <a:r>
              <a:rPr sz="2400" dirty="0">
                <a:solidFill>
                  <a:srgbClr val="33AB78"/>
                </a:solidFill>
              </a:rPr>
              <a:t>线下对接压价</a:t>
            </a:r>
            <a:endParaRPr sz="2400" dirty="0">
              <a:solidFill>
                <a:srgbClr val="33AB78"/>
              </a:solidFill>
            </a:endParaRPr>
          </a:p>
          <a:p>
            <a:pPr defTabSz="914400">
              <a:lnSpc>
                <a:spcPct val="150000"/>
              </a:lnSpc>
            </a:pPr>
            <a:r>
              <a:rPr sz="2400" dirty="0">
                <a:solidFill>
                  <a:srgbClr val="33AB78"/>
                </a:solidFill>
              </a:rPr>
              <a:t>2</a:t>
            </a:r>
            <a:r>
              <a:rPr lang="en-US" sz="2400" dirty="0">
                <a:solidFill>
                  <a:srgbClr val="33AB78"/>
                </a:solidFill>
              </a:rPr>
              <a:t>.</a:t>
            </a:r>
            <a:r>
              <a:rPr sz="2400" dirty="0">
                <a:solidFill>
                  <a:srgbClr val="33AB78"/>
                </a:solidFill>
              </a:rPr>
              <a:t>erp软件对接</a:t>
            </a:r>
            <a:endParaRPr sz="2400" dirty="0">
              <a:solidFill>
                <a:srgbClr val="33AB7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7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5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8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9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17" grpId="0"/>
      <p:bldP spid="67" grpId="0" bldLvl="0" animBg="1"/>
      <p:bldP spid="9" grpId="0" bldLvl="0" animBg="1"/>
      <p:bldP spid="10" grpId="0" bldLvl="0" animBg="1"/>
      <p:bldP spid="6" grpId="0" bldLvl="0" animBg="1"/>
      <p:bldP spid="91" grpId="0" bldLvl="0" animBg="1"/>
      <p:bldP spid="92" grpId="0" bldLvl="0" animBg="1"/>
      <p:bldP spid="93" grpId="0" bldLvl="0" animBg="1"/>
      <p:bldP spid="94" grpId="0" bldLvl="0" animBg="1"/>
      <p:bldP spid="96" grpId="0"/>
      <p:bldP spid="98" grpId="0"/>
      <p:bldP spid="99" grpId="0"/>
      <p:bldP spid="10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5400000">
            <a:off x="9520866" y="8263367"/>
            <a:ext cx="2711454" cy="2711454"/>
          </a:xfrm>
          <a:prstGeom prst="rect">
            <a:avLst/>
          </a:prstGeom>
        </p:spPr>
      </p:pic>
      <p:sp>
        <p:nvSpPr>
          <p:cNvPr id="71" name="矩形 70"/>
          <p:cNvSpPr/>
          <p:nvPr>
            <p:custDataLst>
              <p:tags r:id="rId3"/>
            </p:custDataLst>
          </p:nvPr>
        </p:nvSpPr>
        <p:spPr>
          <a:xfrm>
            <a:off x="45085" y="16510"/>
            <a:ext cx="11519535" cy="13663295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 w="508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25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700000">
            <a:off x="1849079" y="6051953"/>
            <a:ext cx="1530572" cy="15305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178245" y="5468698"/>
            <a:ext cx="808367" cy="1924078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7230"/>
              </a:lnSpc>
            </a:pPr>
            <a:r>
              <a:rPr lang="en-US" sz="9605">
                <a:solidFill>
                  <a:srgbClr val="FFFFFF"/>
                </a:solidFill>
                <a:latin typeface="字由点字刻宋 Bold"/>
              </a:rPr>
              <a:t>3</a:t>
            </a:r>
            <a:endParaRPr lang="en-US" sz="9605">
              <a:solidFill>
                <a:srgbClr val="FFFFFF"/>
              </a:solidFill>
              <a:latin typeface="字由点字刻宋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159885" y="5697220"/>
            <a:ext cx="6173470" cy="16725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3045"/>
              </a:lnSpc>
            </a:pPr>
            <a:r>
              <a:rPr lang="zh-CN" altLang="en-US" sz="5800">
                <a:solidFill>
                  <a:srgbClr val="FFFF00"/>
                </a:solidFill>
                <a:uFillTx/>
                <a:ea typeface="字由点字典黑 65J" panose="00020600040101010101" charset="-122"/>
              </a:rPr>
              <a:t>卖什么？选品？</a:t>
            </a:r>
            <a:endParaRPr lang="zh-CN" altLang="en-US" sz="5800">
              <a:solidFill>
                <a:srgbClr val="FFFF00"/>
              </a:solidFill>
              <a:uFillTx/>
              <a:ea typeface="字由点字典黑 65J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5059267" y="-447872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grpSp>
        <p:nvGrpSpPr>
          <p:cNvPr id="2" name="组合 5"/>
          <p:cNvGrpSpPr/>
          <p:nvPr/>
        </p:nvGrpSpPr>
        <p:grpSpPr>
          <a:xfrm>
            <a:off x="4243916" y="7280844"/>
            <a:ext cx="2740699" cy="1099652"/>
            <a:chOff x="4864261" y="1574157"/>
            <a:chExt cx="2463478" cy="706056"/>
          </a:xfrm>
          <a:solidFill>
            <a:srgbClr val="2D6E59"/>
          </a:solidFill>
          <a:effectLst>
            <a:outerShdw blurRad="508000" dist="381000" dir="2700000" algn="tl" rotWithShape="0">
              <a:schemeClr val="bg1">
                <a:lumMod val="50000"/>
                <a:alpha val="40000"/>
              </a:schemeClr>
            </a:outerShdw>
          </a:effectLst>
        </p:grpSpPr>
        <p:sp>
          <p:nvSpPr>
            <p:cNvPr id="7" name="矩形: 圆角 6"/>
            <p:cNvSpPr/>
            <p:nvPr>
              <p:custDataLst>
                <p:tags r:id="rId16"/>
              </p:custDataLst>
            </p:nvPr>
          </p:nvSpPr>
          <p:spPr>
            <a:xfrm>
              <a:off x="4864261" y="1574157"/>
              <a:ext cx="2463478" cy="706056"/>
            </a:xfrm>
            <a:prstGeom prst="roundRect">
              <a:avLst>
                <a:gd name="adj" fmla="val 50000"/>
              </a:avLst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55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7"/>
              </p:custDataLst>
            </p:nvPr>
          </p:nvSpPr>
          <p:spPr>
            <a:xfrm>
              <a:off x="5380390" y="1619523"/>
              <a:ext cx="1444986" cy="59200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>
              <a:spAutoFit/>
            </a:bodyPr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540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</a:rPr>
                <a:t>选品</a:t>
              </a:r>
              <a:endParaRPr kumimoji="0" lang="zh-CN" altLang="en-US" sz="5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9" name="文本框 8"/>
          <p:cNvSpPr txBox="1"/>
          <p:nvPr>
            <p:custDataLst>
              <p:tags r:id="rId18"/>
            </p:custDataLst>
          </p:nvPr>
        </p:nvSpPr>
        <p:spPr>
          <a:xfrm>
            <a:off x="1543050" y="8592185"/>
            <a:ext cx="8590915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5400" b="1" dirty="0" smtClean="0">
                <a:solidFill>
                  <a:srgbClr val="2D6E5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电商爆单</a:t>
            </a:r>
            <a:r>
              <a:rPr lang="en-US" altLang="zh-CN" sz="5400" b="1" dirty="0" smtClean="0">
                <a:solidFill>
                  <a:srgbClr val="2D6E5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70%</a:t>
            </a:r>
            <a:r>
              <a:rPr lang="zh-CN" altLang="en-US" sz="5400" b="1" dirty="0" smtClean="0">
                <a:solidFill>
                  <a:srgbClr val="2D6E59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占主导</a:t>
            </a:r>
            <a:endParaRPr lang="en-US" altLang="zh-CN" sz="5400" b="1" dirty="0" smtClean="0">
              <a:solidFill>
                <a:srgbClr val="2D6E59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l"/>
            <a:r>
              <a:rPr lang="zh-CN" altLang="en-US" sz="3600" b="1" dirty="0" smtClean="0">
                <a:solidFill>
                  <a:srgbClr val="33AB7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跟品（抄）：</a:t>
            </a:r>
            <a:r>
              <a:rPr lang="zh-CN" altLang="en-US" sz="2800" b="1" dirty="0" smtClean="0">
                <a:solidFill>
                  <a:srgbClr val="33AB7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适合新人</a:t>
            </a:r>
            <a:r>
              <a:rPr lang="en-US" altLang="zh-CN" sz="2800" b="1" dirty="0" smtClean="0">
                <a:solidFill>
                  <a:srgbClr val="33AB7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</a:t>
            </a:r>
            <a:r>
              <a:rPr lang="zh-CN" altLang="en-US" sz="2800" b="1" dirty="0" smtClean="0">
                <a:solidFill>
                  <a:srgbClr val="33AB7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，</a:t>
            </a:r>
            <a:r>
              <a:rPr lang="zh-CN" altLang="en-US" sz="2800" b="1" dirty="0" smtClean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找到抖店商品榜的爆品</a:t>
            </a:r>
            <a:r>
              <a:rPr lang="en-US" altLang="zh-CN" sz="2800" b="1" dirty="0" smtClean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   </a:t>
            </a:r>
            <a:endParaRPr lang="zh-CN" altLang="en-US" sz="2800" b="1" dirty="0" smtClean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l"/>
            <a:endParaRPr lang="zh-CN" altLang="en-US" sz="2800" b="1" dirty="0" smtClean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l"/>
            <a:r>
              <a:rPr lang="zh-CN" altLang="en-US" sz="3600" b="1" dirty="0" smtClean="0">
                <a:solidFill>
                  <a:srgbClr val="33AB7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测品（测）：</a:t>
            </a:r>
            <a:r>
              <a:rPr lang="zh-CN" altLang="en-US" sz="2800" b="1" dirty="0" smtClean="0">
                <a:solidFill>
                  <a:srgbClr val="33AB7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适合老手</a:t>
            </a:r>
            <a:r>
              <a:rPr lang="en-US" altLang="zh-CN" sz="2800" b="1" dirty="0" smtClean="0">
                <a:solidFill>
                  <a:srgbClr val="33AB7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2</a:t>
            </a:r>
            <a:r>
              <a:rPr lang="zh-CN" altLang="en-US" sz="2800" b="1" dirty="0" smtClean="0">
                <a:solidFill>
                  <a:srgbClr val="33AB78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，电商软件选品</a:t>
            </a:r>
            <a:r>
              <a:rPr lang="zh-CN" altLang="en-US" sz="2800" b="1" dirty="0" smtClean="0">
                <a:latin typeface="思源宋体 Heavy" panose="02020900000000000000" pitchFamily="18" charset="-122"/>
                <a:ea typeface="思源宋体 Heavy" panose="02020900000000000000" pitchFamily="18" charset="-122"/>
                <a:sym typeface="+mn-ea"/>
              </a:rPr>
              <a:t>，</a:t>
            </a:r>
            <a:r>
              <a:rPr lang="zh-CN" altLang="en-US" sz="2800" b="1" dirty="0" smtClean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ea"/>
              </a:rPr>
              <a:t>测试</a:t>
            </a:r>
            <a:r>
              <a:rPr lang="zh-CN" sz="2800" b="1" dirty="0" smtClean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ea"/>
              </a:rPr>
              <a:t>市场热度</a:t>
            </a:r>
            <a:r>
              <a:rPr lang="en-US" altLang="zh-CN" sz="2800" b="1" dirty="0" smtClean="0">
                <a:solidFill>
                  <a:schemeClr val="tx1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  <a:sym typeface="+mn-ea"/>
              </a:rPr>
              <a:t>           </a:t>
            </a:r>
            <a:endParaRPr lang="zh-CN" altLang="en-US" sz="2800" b="1" dirty="0" smtClean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  <a:sym typeface="+mn-ea"/>
            </a:endParaRPr>
          </a:p>
          <a:p>
            <a:pPr algn="l"/>
            <a:endParaRPr lang="zh-CN" altLang="en-US" sz="3200" b="1" dirty="0" smtClean="0">
              <a:solidFill>
                <a:schemeClr val="tx1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  <a:p>
            <a:pPr algn="ctr"/>
            <a:r>
              <a:rPr lang="en-US" altLang="zh-CN" sz="3200" b="1" dirty="0" smtClean="0">
                <a:solidFill>
                  <a:srgbClr val="FF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1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分钟搞定</a:t>
            </a:r>
            <a:r>
              <a:rPr lang="en-US" altLang="zh-CN" sz="3200" b="1" dirty="0" smtClean="0">
                <a:solidFill>
                  <a:srgbClr val="FF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50</a:t>
            </a:r>
            <a:r>
              <a:rPr lang="zh-CN" altLang="en-US" sz="3200" b="1" dirty="0" smtClean="0">
                <a:solidFill>
                  <a:srgbClr val="FF0000"/>
                </a:solidFill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个品</a:t>
            </a:r>
            <a:endParaRPr lang="zh-CN" altLang="en-US" sz="3200" b="1" dirty="0" smtClean="0">
              <a:solidFill>
                <a:srgbClr val="FF0000"/>
              </a:solidFill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102665" y="1865022"/>
            <a:ext cx="7023201" cy="5119443"/>
          </a:xfrm>
          <a:prstGeom prst="rect">
            <a:avLst/>
          </a:prstGeom>
        </p:spPr>
      </p:pic>
      <p:sp>
        <p:nvSpPr>
          <p:cNvPr id="3" name="TextBox 5"/>
          <p:cNvSpPr txBox="1"/>
          <p:nvPr>
            <p:custDataLst>
              <p:tags r:id="rId21"/>
            </p:custDataLst>
          </p:nvPr>
        </p:nvSpPr>
        <p:spPr>
          <a:xfrm>
            <a:off x="1210477" y="-174628"/>
            <a:ext cx="4441254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p>
            <a:pPr algn="l">
              <a:lnSpc>
                <a:spcPts val="13045"/>
              </a:lnSpc>
            </a:pPr>
            <a:r>
              <a:rPr lang="zh-CN" altLang="en-US" sz="5870">
                <a:solidFill>
                  <a:srgbClr val="FFFFFF"/>
                </a:solidFill>
                <a:ea typeface="字由点字典黑 65J" panose="00020600040101010101" charset="-122"/>
              </a:rPr>
              <a:t>卖什么？</a:t>
            </a:r>
            <a:endParaRPr lang="zh-CN" altLang="en-US" sz="5870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"/>
            </p:custDataLst>
          </p:nvPr>
        </p:nvSpPr>
        <p:spPr>
          <a:xfrm>
            <a:off x="150" y="3001688"/>
            <a:ext cx="11519700" cy="10678948"/>
          </a:xfrm>
          <a:prstGeom prst="rect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2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3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4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5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6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48" name="矩形 47"/>
          <p:cNvSpPr/>
          <p:nvPr>
            <p:custDataLst>
              <p:tags r:id="rId17"/>
            </p:custDataLst>
          </p:nvPr>
        </p:nvSpPr>
        <p:spPr>
          <a:xfrm>
            <a:off x="-485" y="0"/>
            <a:ext cx="11520335" cy="9394960"/>
          </a:xfrm>
          <a:prstGeom prst="rect">
            <a:avLst/>
          </a:prstGeom>
          <a:solidFill>
            <a:srgbClr val="2D6E5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925"/>
          </a:p>
        </p:txBody>
      </p:sp>
      <p:grpSp>
        <p:nvGrpSpPr>
          <p:cNvPr id="2" name="组合 1"/>
          <p:cNvGrpSpPr/>
          <p:nvPr/>
        </p:nvGrpSpPr>
        <p:grpSpPr>
          <a:xfrm>
            <a:off x="181128" y="375925"/>
            <a:ext cx="11240931" cy="2511461"/>
            <a:chOff x="-2600989" y="1196656"/>
            <a:chExt cx="12251673" cy="2308407"/>
          </a:xfrm>
          <a:effectLst>
            <a:outerShdw blurRad="50800" dist="38100" dir="2700000" algn="tl" rotWithShape="0">
              <a:prstClr val="black">
                <a:alpha val="20000"/>
              </a:prstClr>
            </a:outerShdw>
          </a:effectLst>
        </p:grpSpPr>
        <p:sp>
          <p:nvSpPr>
            <p:cNvPr id="3" name="Subtitle 2"/>
            <p:cNvSpPr txBox="1"/>
            <p:nvPr>
              <p:custDataLst>
                <p:tags r:id="rId18"/>
              </p:custDataLst>
            </p:nvPr>
          </p:nvSpPr>
          <p:spPr>
            <a:xfrm>
              <a:off x="-2600989" y="1196656"/>
              <a:ext cx="12251673" cy="230840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txBody>
            <a:bodyPr vert="horz" lIns="47028" tIns="23514" rIns="47028" bIns="23514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en-US" altLang="zh-CN" sz="6000" b="1" dirty="0" smtClean="0">
                  <a:solidFill>
                    <a:schemeClr val="bg1"/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  <a:cs typeface="Lato" panose="020F0502020204030203" pitchFamily="34" charset="0"/>
                  <a:sym typeface="+mn-ea"/>
                </a:rPr>
                <a:t>       3.</a:t>
              </a:r>
              <a:r>
                <a:rPr lang="zh-CN" altLang="en-US" sz="6000" b="1" dirty="0" smtClean="0">
                  <a:solidFill>
                    <a:srgbClr val="FFFF00"/>
                  </a:solidFill>
                  <a:uFillTx/>
                  <a:latin typeface="Adobe 黑体 Std R" charset="0"/>
                  <a:ea typeface="Adobe 黑体 Std R" panose="020B0400000000000000" pitchFamily="34" charset="-122"/>
                  <a:cs typeface="Lato" panose="020F0502020204030203" pitchFamily="34" charset="0"/>
                  <a:sym typeface="+mn-ea"/>
                </a:rPr>
                <a:t>同行截流选品法</a:t>
              </a:r>
              <a:endParaRPr lang="zh-CN" altLang="en-US" sz="6000" b="1" dirty="0" smtClean="0">
                <a:ln w="10160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Lato" panose="020F0502020204030203" pitchFamily="34" charset="0"/>
                <a:sym typeface="+mn-ea"/>
              </a:endParaRPr>
            </a:p>
          </p:txBody>
        </p:sp>
        <p:sp>
          <p:nvSpPr>
            <p:cNvPr id="4" name="Subtitle 2"/>
            <p:cNvSpPr txBox="1"/>
            <p:nvPr>
              <p:custDataLst>
                <p:tags r:id="rId19"/>
              </p:custDataLst>
            </p:nvPr>
          </p:nvSpPr>
          <p:spPr>
            <a:xfrm>
              <a:off x="-969186" y="2456796"/>
              <a:ext cx="7783592" cy="578999"/>
            </a:xfrm>
            <a:prstGeom prst="rect">
              <a:avLst/>
            </a:prstGeom>
          </p:spPr>
          <p:txBody>
            <a:bodyPr vert="horz" lIns="47028" tIns="23514" rIns="47028" bIns="23514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id-ID" sz="4000" b="1" spc="3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Lato Light" panose="020F0402020204030203" pitchFamily="34" charset="0"/>
                  <a:sym typeface="+mn-ea"/>
                </a:rPr>
                <a:t>同行什么好卖，我们卖什么</a:t>
              </a:r>
              <a:endParaRPr lang="zh-CN" altLang="id-ID" sz="4000" b="1" spc="3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Lato Light" panose="020F0402020204030203" pitchFamily="34" charset="0"/>
                <a:sym typeface="+mn-ea"/>
              </a:endParaRPr>
            </a:p>
          </p:txBody>
        </p:sp>
      </p:grpSp>
      <p:cxnSp>
        <p:nvCxnSpPr>
          <p:cNvPr id="5" name="直接连接符 4"/>
          <p:cNvCxnSpPr/>
          <p:nvPr>
            <p:custDataLst>
              <p:tags r:id="rId20"/>
            </p:custDataLst>
          </p:nvPr>
        </p:nvCxnSpPr>
        <p:spPr>
          <a:xfrm>
            <a:off x="1930869" y="2745182"/>
            <a:ext cx="6068782" cy="34290"/>
          </a:xfrm>
          <a:prstGeom prst="line">
            <a:avLst/>
          </a:prstGeom>
          <a:ln w="38100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997176" y="3147740"/>
            <a:ext cx="4644457" cy="10322073"/>
          </a:xfrm>
          <a:prstGeom prst="rect">
            <a:avLst/>
          </a:prstGeom>
        </p:spPr>
      </p:pic>
      <p:sp>
        <p:nvSpPr>
          <p:cNvPr id="7" name="TextBox 21"/>
          <p:cNvSpPr txBox="1"/>
          <p:nvPr>
            <p:custDataLst>
              <p:tags r:id="rId23"/>
            </p:custDataLst>
          </p:nvPr>
        </p:nvSpPr>
        <p:spPr>
          <a:xfrm>
            <a:off x="988859" y="3639872"/>
            <a:ext cx="4144704" cy="55397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algn="just">
              <a:lnSpc>
                <a:spcPct val="25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方法：</a:t>
            </a:r>
            <a:endParaRPr lang="zh-CN" altLang="en-US" sz="3600" b="1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25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600" b="1" dirty="0" smtClean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3600" b="1" dirty="0" smtClean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）找到对标店铺</a:t>
            </a:r>
            <a:endParaRPr lang="zh-CN" altLang="en-US" sz="3600" b="1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250000"/>
              </a:lnSpc>
            </a:pPr>
            <a:r>
              <a:rPr lang="zh-CN" altLang="en-US" sz="3600" b="1" dirty="0" smtClean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（</a:t>
            </a:r>
            <a:r>
              <a:rPr lang="en-US" altLang="zh-CN" sz="3600" b="1" dirty="0" smtClean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3600" b="1" dirty="0" smtClean="0">
                <a:solidFill>
                  <a:schemeClr val="bg1"/>
                </a:solidFill>
                <a:uFillTx/>
                <a:latin typeface="微软雅黑" panose="020B0503020204020204" charset="-122"/>
                <a:ea typeface="微软雅黑" panose="020B0503020204020204" charset="-122"/>
              </a:rPr>
              <a:t>）然后抄爆品</a:t>
            </a:r>
            <a:endParaRPr lang="zh-CN" altLang="en-US" sz="3600" b="1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  <a:p>
            <a:pPr algn="just">
              <a:lnSpc>
                <a:spcPct val="250000"/>
              </a:lnSpc>
            </a:pPr>
            <a:endParaRPr lang="zh-CN" altLang="en-US" sz="3600" b="1" dirty="0" smtClean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3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7" grpId="0"/>
      <p:bldP spid="9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 44"/>
          <p:cNvSpPr/>
          <p:nvPr>
            <p:custDataLst>
              <p:tags r:id="rId1"/>
            </p:custDataLst>
          </p:nvPr>
        </p:nvSpPr>
        <p:spPr>
          <a:xfrm>
            <a:off x="150" y="6908264"/>
            <a:ext cx="11519700" cy="677237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5366" b="-492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50" y="3001688"/>
            <a:ext cx="11519700" cy="10678948"/>
          </a:xfrm>
          <a:prstGeom prst="rect">
            <a:avLst/>
          </a:prstGeom>
          <a:solidFill>
            <a:schemeClr val="accent3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3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4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5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6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7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8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48" name="矩形 47"/>
          <p:cNvSpPr/>
          <p:nvPr>
            <p:custDataLst>
              <p:tags r:id="rId19"/>
            </p:custDataLst>
          </p:nvPr>
        </p:nvSpPr>
        <p:spPr>
          <a:xfrm>
            <a:off x="-485" y="0"/>
            <a:ext cx="11520335" cy="9394960"/>
          </a:xfrm>
          <a:prstGeom prst="rect">
            <a:avLst/>
          </a:prstGeom>
          <a:solidFill>
            <a:srgbClr val="2D6E5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925"/>
          </a:p>
        </p:txBody>
      </p:sp>
      <p:sp>
        <p:nvSpPr>
          <p:cNvPr id="8" name="Subtitle 2"/>
          <p:cNvSpPr txBox="1"/>
          <p:nvPr>
            <p:custDataLst>
              <p:tags r:id="rId20"/>
            </p:custDataLst>
          </p:nvPr>
        </p:nvSpPr>
        <p:spPr>
          <a:xfrm>
            <a:off x="280189" y="458477"/>
            <a:ext cx="10891676" cy="251146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47028" tIns="23514" rIns="47028" bIns="23514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6000" b="1" dirty="0" smtClean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Lato" panose="020F0502020204030203" pitchFamily="34" charset="0"/>
              </a:rPr>
              <a:t>  </a:t>
            </a:r>
            <a:r>
              <a:rPr lang="en-US" altLang="zh-CN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1</a:t>
            </a:r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分钟找到</a:t>
            </a:r>
            <a:r>
              <a:rPr lang="en-US" altLang="zh-CN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50</a:t>
            </a:r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个爆品</a:t>
            </a:r>
            <a:r>
              <a:rPr lang="en-US" altLang="zh-CN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-</a:t>
            </a:r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测品法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  <a:sym typeface="+mn-ea"/>
            </a:endParaRPr>
          </a:p>
          <a:p>
            <a:pPr algn="l"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en-US" altLang="zh-CN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       </a:t>
            </a:r>
            <a:r>
              <a:rPr lang="en-US" altLang="zh-CN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zh-CN" altLang="en-US" sz="3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考古加</a:t>
            </a:r>
            <a:endParaRPr lang="zh-CN" altLang="en-US" b="1" dirty="0" smtClean="0">
              <a:ln w="10160">
                <a:noFill/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cxnSp>
        <p:nvCxnSpPr>
          <p:cNvPr id="10" name="直接连接符 9"/>
          <p:cNvCxnSpPr/>
          <p:nvPr>
            <p:custDataLst>
              <p:tags r:id="rId21"/>
            </p:custDataLst>
          </p:nvPr>
        </p:nvCxnSpPr>
        <p:spPr>
          <a:xfrm>
            <a:off x="1930869" y="2745182"/>
            <a:ext cx="6068782" cy="34290"/>
          </a:xfrm>
          <a:prstGeom prst="line">
            <a:avLst/>
          </a:prstGeom>
          <a:ln w="38100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026467" y="3258241"/>
            <a:ext cx="7362930" cy="86875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9" grpId="0" bldLvl="0" animBg="1"/>
      <p:bldP spid="4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545448" y="6796475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3605097" y="6872068"/>
            <a:ext cx="7819502" cy="2397159"/>
          </a:xfrm>
          <a:prstGeom prst="rect">
            <a:avLst/>
          </a:prstGeom>
          <a:solidFill>
            <a:srgbClr val="2D6E59"/>
          </a:solidFill>
          <a:ln>
            <a:noFill/>
          </a:ln>
          <a:effectLst>
            <a:outerShdw blurRad="2540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028" tIns="23514" rIns="47028" bIns="23514" numCol="1" spcCol="0" rtlCol="0" fromWordArt="0" anchor="ctr" anchorCtr="0" forceAA="0" compatLnSpc="1">
            <a:noAutofit/>
          </a:bodyPr>
          <a:p>
            <a:pPr algn="ctr" defTabSz="914400"/>
            <a:endParaRPr lang="zh-CN" altLang="en-US" sz="695">
              <a:solidFill>
                <a:srgbClr val="FFFFFF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127152" y="4249481"/>
            <a:ext cx="3556051" cy="5020382"/>
          </a:xfrm>
          <a:prstGeom prst="rect">
            <a:avLst/>
          </a:prstGeom>
          <a:solidFill>
            <a:srgbClr val="2D6E59"/>
          </a:solidFill>
          <a:ln>
            <a:noFill/>
          </a:ln>
          <a:effectLst>
            <a:outerShdw blurRad="2540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028" tIns="23514" rIns="47028" bIns="23514" numCol="1" spcCol="0" rtlCol="0" fromWordArt="0" anchor="ctr" anchorCtr="0" forceAA="0" compatLnSpc="1">
            <a:noAutofit/>
          </a:bodyPr>
          <a:p>
            <a:pPr algn="ctr" defTabSz="914400"/>
            <a:endParaRPr lang="zh-CN" altLang="en-US" sz="695">
              <a:solidFill>
                <a:srgbClr val="FFFFFF"/>
              </a:solidFill>
            </a:endParaRPr>
          </a:p>
        </p:txBody>
      </p:sp>
      <p:cxnSp>
        <p:nvCxnSpPr>
          <p:cNvPr id="27" name="直接连接符 26"/>
          <p:cNvCxnSpPr/>
          <p:nvPr>
            <p:custDataLst>
              <p:tags r:id="rId18"/>
            </p:custDataLst>
          </p:nvPr>
        </p:nvCxnSpPr>
        <p:spPr>
          <a:xfrm flipH="1">
            <a:off x="5503914" y="7975465"/>
            <a:ext cx="5715" cy="903618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155"/>
          <p:cNvGrpSpPr>
            <a:grpSpLocks noChangeAspect="1"/>
          </p:cNvGrpSpPr>
          <p:nvPr/>
        </p:nvGrpSpPr>
        <p:grpSpPr bwMode="auto">
          <a:xfrm>
            <a:off x="3955622" y="7866493"/>
            <a:ext cx="1156987" cy="957594"/>
            <a:chOff x="2702" y="2322"/>
            <a:chExt cx="338" cy="280"/>
          </a:xfrm>
          <a:solidFill>
            <a:schemeClr val="bg1"/>
          </a:solidFill>
        </p:grpSpPr>
        <p:sp>
          <p:nvSpPr>
            <p:cNvPr id="4" name="Freeform 156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702" y="2322"/>
              <a:ext cx="338" cy="275"/>
            </a:xfrm>
            <a:custGeom>
              <a:avLst/>
              <a:gdLst>
                <a:gd name="T0" fmla="*/ 1538 w 1561"/>
                <a:gd name="T1" fmla="*/ 352 h 1268"/>
                <a:gd name="T2" fmla="*/ 1132 w 1561"/>
                <a:gd name="T3" fmla="*/ 223 h 1268"/>
                <a:gd name="T4" fmla="*/ 1122 w 1561"/>
                <a:gd name="T5" fmla="*/ 182 h 1268"/>
                <a:gd name="T6" fmla="*/ 892 w 1561"/>
                <a:gd name="T7" fmla="*/ 0 h 1268"/>
                <a:gd name="T8" fmla="*/ 668 w 1561"/>
                <a:gd name="T9" fmla="*/ 0 h 1268"/>
                <a:gd name="T10" fmla="*/ 438 w 1561"/>
                <a:gd name="T11" fmla="*/ 182 h 1268"/>
                <a:gd name="T12" fmla="*/ 429 w 1561"/>
                <a:gd name="T13" fmla="*/ 223 h 1268"/>
                <a:gd name="T14" fmla="*/ 23 w 1561"/>
                <a:gd name="T15" fmla="*/ 352 h 1268"/>
                <a:gd name="T16" fmla="*/ 0 w 1561"/>
                <a:gd name="T17" fmla="*/ 390 h 1268"/>
                <a:gd name="T18" fmla="*/ 0 w 1561"/>
                <a:gd name="T19" fmla="*/ 899 h 1268"/>
                <a:gd name="T20" fmla="*/ 370 w 1561"/>
                <a:gd name="T21" fmla="*/ 1268 h 1268"/>
                <a:gd name="T22" fmla="*/ 413 w 1561"/>
                <a:gd name="T23" fmla="*/ 1225 h 1268"/>
                <a:gd name="T24" fmla="*/ 370 w 1561"/>
                <a:gd name="T25" fmla="*/ 1182 h 1268"/>
                <a:gd name="T26" fmla="*/ 86 w 1561"/>
                <a:gd name="T27" fmla="*/ 899 h 1268"/>
                <a:gd name="T28" fmla="*/ 86 w 1561"/>
                <a:gd name="T29" fmla="*/ 417 h 1268"/>
                <a:gd name="T30" fmla="*/ 472 w 1561"/>
                <a:gd name="T31" fmla="*/ 303 h 1268"/>
                <a:gd name="T32" fmla="*/ 507 w 1561"/>
                <a:gd name="T33" fmla="*/ 271 h 1268"/>
                <a:gd name="T34" fmla="*/ 523 w 1561"/>
                <a:gd name="T35" fmla="*/ 202 h 1268"/>
                <a:gd name="T36" fmla="*/ 668 w 1561"/>
                <a:gd name="T37" fmla="*/ 86 h 1268"/>
                <a:gd name="T38" fmla="*/ 892 w 1561"/>
                <a:gd name="T39" fmla="*/ 86 h 1268"/>
                <a:gd name="T40" fmla="*/ 1038 w 1561"/>
                <a:gd name="T41" fmla="*/ 202 h 1268"/>
                <a:gd name="T42" fmla="*/ 1054 w 1561"/>
                <a:gd name="T43" fmla="*/ 271 h 1268"/>
                <a:gd name="T44" fmla="*/ 1089 w 1561"/>
                <a:gd name="T45" fmla="*/ 303 h 1268"/>
                <a:gd name="T46" fmla="*/ 1474 w 1561"/>
                <a:gd name="T47" fmla="*/ 417 h 1268"/>
                <a:gd name="T48" fmla="*/ 1474 w 1561"/>
                <a:gd name="T49" fmla="*/ 899 h 1268"/>
                <a:gd name="T50" fmla="*/ 1191 w 1561"/>
                <a:gd name="T51" fmla="*/ 1182 h 1268"/>
                <a:gd name="T52" fmla="*/ 1148 w 1561"/>
                <a:gd name="T53" fmla="*/ 1225 h 1268"/>
                <a:gd name="T54" fmla="*/ 1191 w 1561"/>
                <a:gd name="T55" fmla="*/ 1268 h 1268"/>
                <a:gd name="T56" fmla="*/ 1561 w 1561"/>
                <a:gd name="T57" fmla="*/ 899 h 1268"/>
                <a:gd name="T58" fmla="*/ 1561 w 1561"/>
                <a:gd name="T59" fmla="*/ 390 h 1268"/>
                <a:gd name="T60" fmla="*/ 1538 w 1561"/>
                <a:gd name="T61" fmla="*/ 352 h 1268"/>
                <a:gd name="T62" fmla="*/ 1538 w 1561"/>
                <a:gd name="T63" fmla="*/ 352 h 1268"/>
                <a:gd name="T64" fmla="*/ 1538 w 1561"/>
                <a:gd name="T65" fmla="*/ 352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1" h="1268">
                  <a:moveTo>
                    <a:pt x="1538" y="352"/>
                  </a:moveTo>
                  <a:cubicBezTo>
                    <a:pt x="1531" y="348"/>
                    <a:pt x="1381" y="270"/>
                    <a:pt x="1132" y="223"/>
                  </a:cubicBezTo>
                  <a:cubicBezTo>
                    <a:pt x="1122" y="182"/>
                    <a:pt x="1122" y="182"/>
                    <a:pt x="1122" y="182"/>
                  </a:cubicBezTo>
                  <a:cubicBezTo>
                    <a:pt x="1097" y="75"/>
                    <a:pt x="1003" y="0"/>
                    <a:pt x="892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558" y="0"/>
                    <a:pt x="464" y="75"/>
                    <a:pt x="438" y="182"/>
                  </a:cubicBezTo>
                  <a:cubicBezTo>
                    <a:pt x="429" y="223"/>
                    <a:pt x="429" y="223"/>
                    <a:pt x="429" y="223"/>
                  </a:cubicBezTo>
                  <a:cubicBezTo>
                    <a:pt x="179" y="270"/>
                    <a:pt x="29" y="348"/>
                    <a:pt x="23" y="352"/>
                  </a:cubicBezTo>
                  <a:cubicBezTo>
                    <a:pt x="9" y="359"/>
                    <a:pt x="0" y="374"/>
                    <a:pt x="0" y="390"/>
                  </a:cubicBezTo>
                  <a:cubicBezTo>
                    <a:pt x="0" y="899"/>
                    <a:pt x="0" y="899"/>
                    <a:pt x="0" y="899"/>
                  </a:cubicBezTo>
                  <a:cubicBezTo>
                    <a:pt x="0" y="1102"/>
                    <a:pt x="166" y="1268"/>
                    <a:pt x="370" y="1268"/>
                  </a:cubicBezTo>
                  <a:cubicBezTo>
                    <a:pt x="394" y="1268"/>
                    <a:pt x="413" y="1249"/>
                    <a:pt x="413" y="1225"/>
                  </a:cubicBezTo>
                  <a:cubicBezTo>
                    <a:pt x="413" y="1201"/>
                    <a:pt x="394" y="1182"/>
                    <a:pt x="370" y="1182"/>
                  </a:cubicBezTo>
                  <a:cubicBezTo>
                    <a:pt x="214" y="1182"/>
                    <a:pt x="86" y="1055"/>
                    <a:pt x="86" y="899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138" y="393"/>
                    <a:pt x="275" y="337"/>
                    <a:pt x="472" y="303"/>
                  </a:cubicBezTo>
                  <a:cubicBezTo>
                    <a:pt x="489" y="300"/>
                    <a:pt x="503" y="287"/>
                    <a:pt x="507" y="271"/>
                  </a:cubicBezTo>
                  <a:cubicBezTo>
                    <a:pt x="523" y="202"/>
                    <a:pt x="523" y="202"/>
                    <a:pt x="523" y="202"/>
                  </a:cubicBezTo>
                  <a:cubicBezTo>
                    <a:pt x="539" y="134"/>
                    <a:pt x="598" y="86"/>
                    <a:pt x="668" y="86"/>
                  </a:cubicBezTo>
                  <a:cubicBezTo>
                    <a:pt x="892" y="86"/>
                    <a:pt x="892" y="86"/>
                    <a:pt x="892" y="86"/>
                  </a:cubicBezTo>
                  <a:cubicBezTo>
                    <a:pt x="962" y="86"/>
                    <a:pt x="1022" y="134"/>
                    <a:pt x="1038" y="202"/>
                  </a:cubicBezTo>
                  <a:cubicBezTo>
                    <a:pt x="1054" y="271"/>
                    <a:pt x="1054" y="271"/>
                    <a:pt x="1054" y="271"/>
                  </a:cubicBezTo>
                  <a:cubicBezTo>
                    <a:pt x="1058" y="288"/>
                    <a:pt x="1072" y="300"/>
                    <a:pt x="1089" y="303"/>
                  </a:cubicBezTo>
                  <a:cubicBezTo>
                    <a:pt x="1285" y="337"/>
                    <a:pt x="1422" y="393"/>
                    <a:pt x="1474" y="417"/>
                  </a:cubicBezTo>
                  <a:cubicBezTo>
                    <a:pt x="1474" y="899"/>
                    <a:pt x="1474" y="899"/>
                    <a:pt x="1474" y="899"/>
                  </a:cubicBezTo>
                  <a:cubicBezTo>
                    <a:pt x="1474" y="1055"/>
                    <a:pt x="1347" y="1182"/>
                    <a:pt x="1191" y="1182"/>
                  </a:cubicBezTo>
                  <a:cubicBezTo>
                    <a:pt x="1167" y="1182"/>
                    <a:pt x="1148" y="1201"/>
                    <a:pt x="1148" y="1225"/>
                  </a:cubicBezTo>
                  <a:cubicBezTo>
                    <a:pt x="1148" y="1249"/>
                    <a:pt x="1167" y="1268"/>
                    <a:pt x="1191" y="1268"/>
                  </a:cubicBezTo>
                  <a:cubicBezTo>
                    <a:pt x="1395" y="1268"/>
                    <a:pt x="1561" y="1103"/>
                    <a:pt x="1561" y="899"/>
                  </a:cubicBezTo>
                  <a:cubicBezTo>
                    <a:pt x="1561" y="390"/>
                    <a:pt x="1561" y="390"/>
                    <a:pt x="1561" y="390"/>
                  </a:cubicBezTo>
                  <a:cubicBezTo>
                    <a:pt x="1561" y="374"/>
                    <a:pt x="1552" y="359"/>
                    <a:pt x="1538" y="352"/>
                  </a:cubicBezTo>
                  <a:close/>
                  <a:moveTo>
                    <a:pt x="1538" y="352"/>
                  </a:moveTo>
                  <a:cubicBezTo>
                    <a:pt x="1538" y="352"/>
                    <a:pt x="1538" y="352"/>
                    <a:pt x="1538" y="3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7028" tIns="23514" rIns="47028" bIns="23514" numCol="1" anchor="t" anchorCtr="0" compatLnSpc="1"/>
            <a:p>
              <a:pPr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  <p:sp>
          <p:nvSpPr>
            <p:cNvPr id="5" name="Freeform 157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2722" y="2351"/>
              <a:ext cx="52" cy="28"/>
            </a:xfrm>
            <a:custGeom>
              <a:avLst/>
              <a:gdLst>
                <a:gd name="T0" fmla="*/ 48 w 241"/>
                <a:gd name="T1" fmla="*/ 131 h 131"/>
                <a:gd name="T2" fmla="*/ 62 w 241"/>
                <a:gd name="T3" fmla="*/ 129 h 131"/>
                <a:gd name="T4" fmla="*/ 204 w 241"/>
                <a:gd name="T5" fmla="*/ 89 h 131"/>
                <a:gd name="T6" fmla="*/ 236 w 241"/>
                <a:gd name="T7" fmla="*/ 37 h 131"/>
                <a:gd name="T8" fmla="*/ 184 w 241"/>
                <a:gd name="T9" fmla="*/ 5 h 131"/>
                <a:gd name="T10" fmla="*/ 35 w 241"/>
                <a:gd name="T11" fmla="*/ 47 h 131"/>
                <a:gd name="T12" fmla="*/ 7 w 241"/>
                <a:gd name="T13" fmla="*/ 102 h 131"/>
                <a:gd name="T14" fmla="*/ 48 w 241"/>
                <a:gd name="T15" fmla="*/ 131 h 131"/>
                <a:gd name="T16" fmla="*/ 48 w 241"/>
                <a:gd name="T17" fmla="*/ 131 h 131"/>
                <a:gd name="T18" fmla="*/ 48 w 241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31">
                  <a:moveTo>
                    <a:pt x="48" y="131"/>
                  </a:moveTo>
                  <a:cubicBezTo>
                    <a:pt x="53" y="131"/>
                    <a:pt x="57" y="131"/>
                    <a:pt x="62" y="129"/>
                  </a:cubicBezTo>
                  <a:cubicBezTo>
                    <a:pt x="107" y="114"/>
                    <a:pt x="155" y="101"/>
                    <a:pt x="204" y="89"/>
                  </a:cubicBezTo>
                  <a:cubicBezTo>
                    <a:pt x="227" y="84"/>
                    <a:pt x="241" y="60"/>
                    <a:pt x="236" y="37"/>
                  </a:cubicBezTo>
                  <a:cubicBezTo>
                    <a:pt x="230" y="14"/>
                    <a:pt x="207" y="0"/>
                    <a:pt x="184" y="5"/>
                  </a:cubicBezTo>
                  <a:cubicBezTo>
                    <a:pt x="133" y="17"/>
                    <a:pt x="83" y="32"/>
                    <a:pt x="35" y="47"/>
                  </a:cubicBezTo>
                  <a:cubicBezTo>
                    <a:pt x="12" y="55"/>
                    <a:pt x="0" y="79"/>
                    <a:pt x="7" y="102"/>
                  </a:cubicBezTo>
                  <a:cubicBezTo>
                    <a:pt x="14" y="120"/>
                    <a:pt x="31" y="131"/>
                    <a:pt x="48" y="131"/>
                  </a:cubicBezTo>
                  <a:close/>
                  <a:moveTo>
                    <a:pt x="48" y="131"/>
                  </a:moveTo>
                  <a:cubicBezTo>
                    <a:pt x="48" y="131"/>
                    <a:pt x="48" y="131"/>
                    <a:pt x="48" y="1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7028" tIns="23514" rIns="47028" bIns="23514" numCol="1" anchor="t" anchorCtr="0" compatLnSpc="1"/>
            <a:p>
              <a:pPr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  <p:sp>
          <p:nvSpPr>
            <p:cNvPr id="6" name="Freeform 158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2763" y="2387"/>
              <a:ext cx="216" cy="215"/>
            </a:xfrm>
            <a:custGeom>
              <a:avLst/>
              <a:gdLst>
                <a:gd name="T0" fmla="*/ 497 w 995"/>
                <a:gd name="T1" fmla="*/ 0 h 994"/>
                <a:gd name="T2" fmla="*/ 0 w 995"/>
                <a:gd name="T3" fmla="*/ 497 h 994"/>
                <a:gd name="T4" fmla="*/ 497 w 995"/>
                <a:gd name="T5" fmla="*/ 994 h 994"/>
                <a:gd name="T6" fmla="*/ 995 w 995"/>
                <a:gd name="T7" fmla="*/ 497 h 994"/>
                <a:gd name="T8" fmla="*/ 497 w 995"/>
                <a:gd name="T9" fmla="*/ 0 h 994"/>
                <a:gd name="T10" fmla="*/ 497 w 995"/>
                <a:gd name="T11" fmla="*/ 908 h 994"/>
                <a:gd name="T12" fmla="*/ 87 w 995"/>
                <a:gd name="T13" fmla="*/ 497 h 994"/>
                <a:gd name="T14" fmla="*/ 497 w 995"/>
                <a:gd name="T15" fmla="*/ 86 h 994"/>
                <a:gd name="T16" fmla="*/ 908 w 995"/>
                <a:gd name="T17" fmla="*/ 497 h 994"/>
                <a:gd name="T18" fmla="*/ 497 w 995"/>
                <a:gd name="T19" fmla="*/ 908 h 994"/>
                <a:gd name="T20" fmla="*/ 497 w 995"/>
                <a:gd name="T21" fmla="*/ 908 h 994"/>
                <a:gd name="T22" fmla="*/ 497 w 995"/>
                <a:gd name="T23" fmla="*/ 90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5" h="994">
                  <a:moveTo>
                    <a:pt x="497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3" y="994"/>
                    <a:pt x="497" y="994"/>
                  </a:cubicBezTo>
                  <a:cubicBezTo>
                    <a:pt x="772" y="994"/>
                    <a:pt x="995" y="771"/>
                    <a:pt x="995" y="497"/>
                  </a:cubicBezTo>
                  <a:cubicBezTo>
                    <a:pt x="995" y="223"/>
                    <a:pt x="772" y="0"/>
                    <a:pt x="497" y="0"/>
                  </a:cubicBezTo>
                  <a:close/>
                  <a:moveTo>
                    <a:pt x="497" y="908"/>
                  </a:moveTo>
                  <a:cubicBezTo>
                    <a:pt x="271" y="908"/>
                    <a:pt x="87" y="724"/>
                    <a:pt x="87" y="497"/>
                  </a:cubicBezTo>
                  <a:cubicBezTo>
                    <a:pt x="87" y="271"/>
                    <a:pt x="271" y="86"/>
                    <a:pt x="497" y="86"/>
                  </a:cubicBezTo>
                  <a:cubicBezTo>
                    <a:pt x="724" y="86"/>
                    <a:pt x="908" y="270"/>
                    <a:pt x="908" y="497"/>
                  </a:cubicBezTo>
                  <a:cubicBezTo>
                    <a:pt x="908" y="723"/>
                    <a:pt x="724" y="908"/>
                    <a:pt x="497" y="908"/>
                  </a:cubicBezTo>
                  <a:close/>
                  <a:moveTo>
                    <a:pt x="497" y="908"/>
                  </a:moveTo>
                  <a:cubicBezTo>
                    <a:pt x="497" y="908"/>
                    <a:pt x="497" y="908"/>
                    <a:pt x="497" y="9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7028" tIns="23514" rIns="47028" bIns="23514" numCol="1" anchor="t" anchorCtr="0" compatLnSpc="1"/>
            <a:p>
              <a:pPr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22"/>
            </p:custDataLst>
          </p:nvPr>
        </p:nvSpPr>
        <p:spPr>
          <a:xfrm>
            <a:off x="643733" y="5520882"/>
            <a:ext cx="2428240" cy="14452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defTabSz="914400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charset="-122"/>
              </a:rPr>
              <a:t>上架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charset="-122"/>
            </a:endParaRPr>
          </a:p>
          <a:p>
            <a:pPr algn="l" defTabSz="914400"/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charset="-122"/>
              </a:rPr>
              <a:t>搬运产品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3"/>
            </p:custDataLst>
          </p:nvPr>
        </p:nvSpPr>
        <p:spPr>
          <a:xfrm>
            <a:off x="3682898" y="7221296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 defTabSz="914400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  <a:sym typeface="+mn-ea"/>
              </a:rPr>
              <a:t>战略目标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4"/>
            </p:custDataLst>
          </p:nvPr>
        </p:nvSpPr>
        <p:spPr>
          <a:xfrm>
            <a:off x="5554345" y="7963535"/>
            <a:ext cx="5576570" cy="6813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914400">
              <a:lnSpc>
                <a:spcPts val="2000"/>
              </a:lnSpc>
            </a:pP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charset="-122"/>
                <a:sym typeface="+mn-ea"/>
              </a:rPr>
              <a:t>1.</a:t>
            </a: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charset="-122"/>
                <a:sym typeface="+mn-ea"/>
              </a:rPr>
              <a:t>上架</a:t>
            </a:r>
            <a:r>
              <a:rPr lang="en-US" altLang="zh-CN" sz="3200" b="1" dirty="0">
                <a:solidFill>
                  <a:srgbClr val="FFFFFF"/>
                </a:solidFill>
                <a:latin typeface="微软雅黑" panose="020B0503020204020204" charset="-122"/>
                <a:sym typeface="+mn-ea"/>
              </a:rPr>
              <a:t> </a:t>
            </a:r>
            <a:r>
              <a:rPr lang="zh-CN" altLang="en-US" sz="3200" b="1" dirty="0">
                <a:solidFill>
                  <a:srgbClr val="FFFFFF"/>
                </a:solidFill>
                <a:latin typeface="微软雅黑" panose="020B0503020204020204" charset="-122"/>
                <a:sym typeface="+mn-ea"/>
              </a:rPr>
              <a:t>定价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charset="-122"/>
              <a:sym typeface="+mn-ea"/>
            </a:endParaRPr>
          </a:p>
        </p:txBody>
      </p:sp>
      <p:sp>
        <p:nvSpPr>
          <p:cNvPr id="8" name="PA_矩形 29"/>
          <p:cNvSpPr/>
          <p:nvPr>
            <p:custDataLst>
              <p:tags r:id="rId25"/>
            </p:custDataLst>
          </p:nvPr>
        </p:nvSpPr>
        <p:spPr>
          <a:xfrm>
            <a:off x="1557192" y="266704"/>
            <a:ext cx="8514202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 </a:t>
            </a:r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如何上品搬运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26"/>
            </p:custDataLst>
          </p:nvPr>
        </p:nvSpPr>
        <p:spPr>
          <a:xfrm>
            <a:off x="7136074" y="4307753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05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9570235" y="5229860"/>
            <a:ext cx="1705634" cy="1642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6" grpId="0" bldLvl="0" animBg="1"/>
      <p:bldP spid="7" grpId="0"/>
      <p:bldP spid="37" grpId="0"/>
      <p:bldP spid="3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50" y="6908264"/>
            <a:ext cx="11519700" cy="6772372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45366" b="-4923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-485" y="3001053"/>
            <a:ext cx="11520335" cy="10678948"/>
          </a:xfrm>
          <a:prstGeom prst="rect">
            <a:avLst/>
          </a:prstGeom>
          <a:solidFill>
            <a:schemeClr val="accent3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3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4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5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6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7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8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48" name="矩形 47"/>
          <p:cNvSpPr/>
          <p:nvPr>
            <p:custDataLst>
              <p:tags r:id="rId19"/>
            </p:custDataLst>
          </p:nvPr>
        </p:nvSpPr>
        <p:spPr>
          <a:xfrm>
            <a:off x="44600" y="-18415"/>
            <a:ext cx="11520335" cy="10946922"/>
          </a:xfrm>
          <a:prstGeom prst="rect">
            <a:avLst/>
          </a:prstGeom>
          <a:solidFill>
            <a:srgbClr val="2D6E59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925"/>
          </a:p>
        </p:txBody>
      </p:sp>
      <p:sp>
        <p:nvSpPr>
          <p:cNvPr id="3" name="Subtitle 2"/>
          <p:cNvSpPr txBox="1"/>
          <p:nvPr>
            <p:custDataLst>
              <p:tags r:id="rId20"/>
            </p:custDataLst>
          </p:nvPr>
        </p:nvSpPr>
        <p:spPr>
          <a:xfrm>
            <a:off x="280189" y="667392"/>
            <a:ext cx="10891676" cy="2511461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vert="horz" lIns="47028" tIns="23514" rIns="47028" bIns="23514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sz="6000" b="1" dirty="0" smtClean="0">
                <a:ln w="10160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Lato" panose="020F0502020204030203" pitchFamily="34" charset="0"/>
              </a:rPr>
              <a:t>      </a:t>
            </a:r>
            <a:r>
              <a:rPr lang="zh-CN" altLang="en-US" sz="6000" b="1" dirty="0" smtClean="0">
                <a:ln w="10160">
                  <a:noFill/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Lato" panose="020F0502020204030203" pitchFamily="34" charset="0"/>
              </a:rPr>
              <a:t>平台软件上货推荐</a:t>
            </a:r>
            <a:endParaRPr lang="zh-CN" altLang="en-US" sz="6000" b="1" dirty="0" smtClean="0">
              <a:ln w="10160">
                <a:noFill/>
                <a:prstDash val="solid"/>
              </a:ln>
              <a:solidFill>
                <a:srgbClr val="FFFF00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Lato" panose="020F0502020204030203" pitchFamily="34" charset="0"/>
            </a:endParaRPr>
          </a:p>
        </p:txBody>
      </p:sp>
      <p:cxnSp>
        <p:nvCxnSpPr>
          <p:cNvPr id="4" name="直接连接符 3"/>
          <p:cNvCxnSpPr/>
          <p:nvPr>
            <p:custDataLst>
              <p:tags r:id="rId21"/>
            </p:custDataLst>
          </p:nvPr>
        </p:nvCxnSpPr>
        <p:spPr>
          <a:xfrm>
            <a:off x="2692869" y="2745182"/>
            <a:ext cx="6068782" cy="34290"/>
          </a:xfrm>
          <a:prstGeom prst="line">
            <a:avLst/>
          </a:prstGeom>
          <a:ln w="38100">
            <a:solidFill>
              <a:srgbClr val="F7F7F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159042" y="4048183"/>
            <a:ext cx="1588793" cy="157037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1183172" y="6221184"/>
            <a:ext cx="1564662" cy="14706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1183172" y="8436096"/>
            <a:ext cx="1578633" cy="1644674"/>
          </a:xfrm>
          <a:prstGeom prst="rect">
            <a:avLst/>
          </a:prstGeom>
        </p:spPr>
      </p:pic>
      <p:sp>
        <p:nvSpPr>
          <p:cNvPr id="12" name="PA_矩形 29"/>
          <p:cNvSpPr/>
          <p:nvPr>
            <p:custDataLst>
              <p:tags r:id="rId28"/>
            </p:custDataLst>
          </p:nvPr>
        </p:nvSpPr>
        <p:spPr>
          <a:xfrm>
            <a:off x="5555210" y="4325682"/>
            <a:ext cx="3224576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妙手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3" name="PA_矩形 29"/>
          <p:cNvSpPr/>
          <p:nvPr>
            <p:custDataLst>
              <p:tags r:id="rId29"/>
            </p:custDataLst>
          </p:nvPr>
        </p:nvSpPr>
        <p:spPr>
          <a:xfrm>
            <a:off x="5428843" y="8826626"/>
            <a:ext cx="3813230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晓风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4" name="PA_矩形 29"/>
          <p:cNvSpPr/>
          <p:nvPr>
            <p:custDataLst>
              <p:tags r:id="rId30"/>
            </p:custDataLst>
          </p:nvPr>
        </p:nvSpPr>
        <p:spPr>
          <a:xfrm>
            <a:off x="5499329" y="6576154"/>
            <a:ext cx="3813230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智能店长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bldLvl="0" animBg="1"/>
      <p:bldP spid="9" grpId="0" bldLvl="0" animBg="1"/>
      <p:bldP spid="2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A_矩形 29"/>
          <p:cNvSpPr/>
          <p:nvPr>
            <p:custDataLst>
              <p:tags r:id="rId1"/>
            </p:custDataLst>
          </p:nvPr>
        </p:nvSpPr>
        <p:spPr>
          <a:xfrm>
            <a:off x="30386" y="569355"/>
            <a:ext cx="11458765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6000" b="1" dirty="0"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4.2 </a:t>
            </a:r>
            <a:r>
              <a:rPr lang="zh-CN" altLang="en-US" sz="6000" b="1" dirty="0"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截流</a:t>
            </a:r>
            <a:r>
              <a:rPr lang="zh-CN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定价</a:t>
            </a:r>
            <a:endParaRPr lang="zh-CN" altLang="en-US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73050" y="1887220"/>
            <a:ext cx="10424795" cy="1941830"/>
          </a:xfrm>
          <a:prstGeom prst="roundRect">
            <a:avLst>
              <a:gd name="adj" fmla="val 50000"/>
            </a:avLst>
          </a:prstGeom>
          <a:noFill/>
        </p:spPr>
        <p:txBody>
          <a:bodyPr wrap="square" rtlCol="0">
            <a:noAutofit/>
          </a:bodyPr>
          <a:lstStyle/>
          <a:p>
            <a:pPr algn="ctr">
              <a:spcBef>
                <a:spcPts val="600"/>
              </a:spcBef>
              <a:spcAft>
                <a:spcPts val="600"/>
              </a:spcAft>
            </a:pPr>
            <a:r>
              <a:rPr lang="zh-CN" altLang="en-US" sz="4000" b="1" dirty="0">
                <a:solidFill>
                  <a:srgbClr val="FF0000"/>
                </a:solidFill>
              </a:rPr>
              <a:t>产品链接出单了</a:t>
            </a:r>
            <a:r>
              <a:rPr lang="en-US" altLang="zh-CN" sz="4000" b="1" dirty="0">
                <a:solidFill>
                  <a:srgbClr val="FF0000"/>
                </a:solidFill>
              </a:rPr>
              <a:t>/ </a:t>
            </a:r>
            <a:r>
              <a:rPr lang="zh-CN" altLang="en-US" sz="4000" b="1" dirty="0">
                <a:solidFill>
                  <a:srgbClr val="FF0000"/>
                </a:solidFill>
              </a:rPr>
              <a:t>爆单了能不能改价？</a:t>
            </a:r>
            <a:br>
              <a:rPr lang="zh-CN" altLang="en-US" sz="4000" b="1" dirty="0">
                <a:solidFill>
                  <a:srgbClr val="FF0000"/>
                </a:solidFill>
              </a:rPr>
            </a:br>
            <a:r>
              <a:rPr lang="zh-CN" altLang="en-US" sz="4000" b="1" dirty="0">
                <a:solidFill>
                  <a:srgbClr val="FF0000"/>
                </a:solidFill>
              </a:rPr>
              <a:t>改价</a:t>
            </a:r>
            <a:r>
              <a:rPr lang="en-US" altLang="zh-CN" sz="4000" b="1" dirty="0">
                <a:solidFill>
                  <a:srgbClr val="FF0000"/>
                </a:solidFill>
              </a:rPr>
              <a:t>-</a:t>
            </a:r>
            <a:r>
              <a:rPr lang="zh-CN" altLang="en-US" sz="4000" b="1" dirty="0">
                <a:solidFill>
                  <a:srgbClr val="FF0000"/>
                </a:solidFill>
              </a:rPr>
              <a:t>改链接</a:t>
            </a:r>
            <a:r>
              <a:rPr lang="en-US" altLang="zh-CN" sz="4000" b="1" dirty="0">
                <a:solidFill>
                  <a:srgbClr val="FF0000"/>
                </a:solidFill>
              </a:rPr>
              <a:t>-</a:t>
            </a:r>
            <a:r>
              <a:rPr lang="zh-CN" altLang="en-US" sz="4000" b="1" dirty="0">
                <a:solidFill>
                  <a:srgbClr val="FF0000"/>
                </a:solidFill>
              </a:rPr>
              <a:t>重新发布</a:t>
            </a:r>
            <a:r>
              <a:rPr lang="en-US" altLang="zh-CN" sz="4000" b="1" dirty="0">
                <a:solidFill>
                  <a:srgbClr val="FF0000"/>
                </a:solidFill>
              </a:rPr>
              <a:t>-</a:t>
            </a:r>
            <a:r>
              <a:rPr lang="zh-CN" altLang="en-US" sz="4000" b="1" dirty="0">
                <a:solidFill>
                  <a:srgbClr val="FF0000"/>
                </a:solidFill>
              </a:rPr>
              <a:t>之前流量清零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2"/>
            </p:custDataLst>
          </p:nvPr>
        </p:nvGraphicFramePr>
        <p:xfrm>
          <a:off x="513154" y="3829228"/>
          <a:ext cx="10469880" cy="843534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613535"/>
                <a:gridCol w="2952115"/>
                <a:gridCol w="2952750"/>
                <a:gridCol w="2951480"/>
              </a:tblGrid>
              <a:tr h="1781175">
                <a:tc gridSpan="4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8000">
                          <a:solidFill>
                            <a:srgbClr val="FF0000"/>
                          </a:solidFill>
                        </a:rPr>
                        <a:t>抖音小店定价表</a:t>
                      </a:r>
                      <a:endParaRPr lang="zh-CN" altLang="en-US" sz="8000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4B184"/>
                    </a:solidFill>
                  </a:tcPr>
                </a:tc>
                <a:tc hMerge="1"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4B184"/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310640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4000" b="1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000" b="1"/>
                        <a:t>拿货价格</a:t>
                      </a:r>
                      <a:endParaRPr lang="zh-CN" altLang="en-US" sz="4000" b="1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000" b="1"/>
                        <a:t>初始定价</a:t>
                      </a:r>
                      <a:endParaRPr lang="zh-CN" altLang="en-US" sz="4000" b="1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000" b="1"/>
                        <a:t>优惠卷后价</a:t>
                      </a:r>
                      <a:endParaRPr lang="zh-CN" altLang="en-US" sz="4000" b="1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781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600" b="1" dirty="0"/>
                        <a:t>同行</a:t>
                      </a:r>
                      <a:endParaRPr lang="zh-CN" altLang="en-US" sz="3600" b="1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3600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3600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781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600" b="1" dirty="0"/>
                        <a:t>自己</a:t>
                      </a:r>
                      <a:endParaRPr lang="zh-CN" altLang="en-US" sz="3600" b="1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3600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sz="3600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781175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600" b="1" dirty="0"/>
                        <a:t>原因</a:t>
                      </a:r>
                      <a:endParaRPr lang="zh-CN" altLang="en-US" sz="3600" b="1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zh-CN" altLang="en-US" sz="3600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endParaRPr lang="en-US" altLang="zh-CN" sz="3600" dirty="0"/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2" name="矩形 1"/>
          <p:cNvSpPr/>
          <p:nvPr>
            <p:custDataLst>
              <p:tags r:id="rId16"/>
            </p:custDataLst>
          </p:nvPr>
        </p:nvSpPr>
        <p:spPr>
          <a:xfrm>
            <a:off x="3662247" y="6952715"/>
            <a:ext cx="7819502" cy="2397159"/>
          </a:xfrm>
          <a:prstGeom prst="rect">
            <a:avLst/>
          </a:prstGeom>
          <a:solidFill>
            <a:srgbClr val="2D6E59"/>
          </a:solidFill>
          <a:ln>
            <a:noFill/>
          </a:ln>
          <a:effectLst>
            <a:outerShdw blurRad="2540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028" tIns="23514" rIns="47028" bIns="23514" numCol="1" spcCol="0" rtlCol="0" fromWordArt="0" anchor="ctr" anchorCtr="0" forceAA="0" compatLnSpc="1">
            <a:noAutofit/>
          </a:bodyPr>
          <a:p>
            <a:pPr algn="ctr" defTabSz="914400"/>
            <a:endParaRPr lang="zh-CN" altLang="en-US" sz="695">
              <a:solidFill>
                <a:srgbClr val="FFFFFF"/>
              </a:solidFill>
            </a:endParaRPr>
          </a:p>
        </p:txBody>
      </p:sp>
      <p:sp>
        <p:nvSpPr>
          <p:cNvPr id="26" name="矩形 25"/>
          <p:cNvSpPr/>
          <p:nvPr>
            <p:custDataLst>
              <p:tags r:id="rId17"/>
            </p:custDataLst>
          </p:nvPr>
        </p:nvSpPr>
        <p:spPr>
          <a:xfrm>
            <a:off x="184303" y="4329492"/>
            <a:ext cx="3556051" cy="5020382"/>
          </a:xfrm>
          <a:prstGeom prst="rect">
            <a:avLst/>
          </a:prstGeom>
          <a:solidFill>
            <a:srgbClr val="2D6E59"/>
          </a:solidFill>
          <a:ln>
            <a:noFill/>
          </a:ln>
          <a:effectLst>
            <a:outerShdw blurRad="2540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7028" tIns="23514" rIns="47028" bIns="23514" numCol="1" spcCol="0" rtlCol="0" fromWordArt="0" anchor="ctr" anchorCtr="0" forceAA="0" compatLnSpc="1">
            <a:noAutofit/>
          </a:bodyPr>
          <a:p>
            <a:pPr algn="ctr" defTabSz="914400"/>
            <a:endParaRPr lang="zh-CN" altLang="en-US" sz="695">
              <a:solidFill>
                <a:srgbClr val="FFFFFF"/>
              </a:solidFill>
            </a:endParaRPr>
          </a:p>
        </p:txBody>
      </p:sp>
      <p:cxnSp>
        <p:nvCxnSpPr>
          <p:cNvPr id="27" name="直接连接符 26"/>
          <p:cNvCxnSpPr/>
          <p:nvPr>
            <p:custDataLst>
              <p:tags r:id="rId18"/>
            </p:custDataLst>
          </p:nvPr>
        </p:nvCxnSpPr>
        <p:spPr>
          <a:xfrm flipH="1">
            <a:off x="5561065" y="8056111"/>
            <a:ext cx="5715" cy="903618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155"/>
          <p:cNvGrpSpPr>
            <a:grpSpLocks noChangeAspect="1"/>
          </p:cNvGrpSpPr>
          <p:nvPr/>
        </p:nvGrpSpPr>
        <p:grpSpPr bwMode="auto">
          <a:xfrm>
            <a:off x="4012773" y="7947139"/>
            <a:ext cx="1156987" cy="957594"/>
            <a:chOff x="2702" y="2322"/>
            <a:chExt cx="338" cy="280"/>
          </a:xfrm>
          <a:solidFill>
            <a:schemeClr val="bg1"/>
          </a:solidFill>
        </p:grpSpPr>
        <p:sp>
          <p:nvSpPr>
            <p:cNvPr id="4" name="Freeform 156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702" y="2322"/>
              <a:ext cx="338" cy="275"/>
            </a:xfrm>
            <a:custGeom>
              <a:avLst/>
              <a:gdLst>
                <a:gd name="T0" fmla="*/ 1538 w 1561"/>
                <a:gd name="T1" fmla="*/ 352 h 1268"/>
                <a:gd name="T2" fmla="*/ 1132 w 1561"/>
                <a:gd name="T3" fmla="*/ 223 h 1268"/>
                <a:gd name="T4" fmla="*/ 1122 w 1561"/>
                <a:gd name="T5" fmla="*/ 182 h 1268"/>
                <a:gd name="T6" fmla="*/ 892 w 1561"/>
                <a:gd name="T7" fmla="*/ 0 h 1268"/>
                <a:gd name="T8" fmla="*/ 668 w 1561"/>
                <a:gd name="T9" fmla="*/ 0 h 1268"/>
                <a:gd name="T10" fmla="*/ 438 w 1561"/>
                <a:gd name="T11" fmla="*/ 182 h 1268"/>
                <a:gd name="T12" fmla="*/ 429 w 1561"/>
                <a:gd name="T13" fmla="*/ 223 h 1268"/>
                <a:gd name="T14" fmla="*/ 23 w 1561"/>
                <a:gd name="T15" fmla="*/ 352 h 1268"/>
                <a:gd name="T16" fmla="*/ 0 w 1561"/>
                <a:gd name="T17" fmla="*/ 390 h 1268"/>
                <a:gd name="T18" fmla="*/ 0 w 1561"/>
                <a:gd name="T19" fmla="*/ 899 h 1268"/>
                <a:gd name="T20" fmla="*/ 370 w 1561"/>
                <a:gd name="T21" fmla="*/ 1268 h 1268"/>
                <a:gd name="T22" fmla="*/ 413 w 1561"/>
                <a:gd name="T23" fmla="*/ 1225 h 1268"/>
                <a:gd name="T24" fmla="*/ 370 w 1561"/>
                <a:gd name="T25" fmla="*/ 1182 h 1268"/>
                <a:gd name="T26" fmla="*/ 86 w 1561"/>
                <a:gd name="T27" fmla="*/ 899 h 1268"/>
                <a:gd name="T28" fmla="*/ 86 w 1561"/>
                <a:gd name="T29" fmla="*/ 417 h 1268"/>
                <a:gd name="T30" fmla="*/ 472 w 1561"/>
                <a:gd name="T31" fmla="*/ 303 h 1268"/>
                <a:gd name="T32" fmla="*/ 507 w 1561"/>
                <a:gd name="T33" fmla="*/ 271 h 1268"/>
                <a:gd name="T34" fmla="*/ 523 w 1561"/>
                <a:gd name="T35" fmla="*/ 202 h 1268"/>
                <a:gd name="T36" fmla="*/ 668 w 1561"/>
                <a:gd name="T37" fmla="*/ 86 h 1268"/>
                <a:gd name="T38" fmla="*/ 892 w 1561"/>
                <a:gd name="T39" fmla="*/ 86 h 1268"/>
                <a:gd name="T40" fmla="*/ 1038 w 1561"/>
                <a:gd name="T41" fmla="*/ 202 h 1268"/>
                <a:gd name="T42" fmla="*/ 1054 w 1561"/>
                <a:gd name="T43" fmla="*/ 271 h 1268"/>
                <a:gd name="T44" fmla="*/ 1089 w 1561"/>
                <a:gd name="T45" fmla="*/ 303 h 1268"/>
                <a:gd name="T46" fmla="*/ 1474 w 1561"/>
                <a:gd name="T47" fmla="*/ 417 h 1268"/>
                <a:gd name="T48" fmla="*/ 1474 w 1561"/>
                <a:gd name="T49" fmla="*/ 899 h 1268"/>
                <a:gd name="T50" fmla="*/ 1191 w 1561"/>
                <a:gd name="T51" fmla="*/ 1182 h 1268"/>
                <a:gd name="T52" fmla="*/ 1148 w 1561"/>
                <a:gd name="T53" fmla="*/ 1225 h 1268"/>
                <a:gd name="T54" fmla="*/ 1191 w 1561"/>
                <a:gd name="T55" fmla="*/ 1268 h 1268"/>
                <a:gd name="T56" fmla="*/ 1561 w 1561"/>
                <a:gd name="T57" fmla="*/ 899 h 1268"/>
                <a:gd name="T58" fmla="*/ 1561 w 1561"/>
                <a:gd name="T59" fmla="*/ 390 h 1268"/>
                <a:gd name="T60" fmla="*/ 1538 w 1561"/>
                <a:gd name="T61" fmla="*/ 352 h 1268"/>
                <a:gd name="T62" fmla="*/ 1538 w 1561"/>
                <a:gd name="T63" fmla="*/ 352 h 1268"/>
                <a:gd name="T64" fmla="*/ 1538 w 1561"/>
                <a:gd name="T65" fmla="*/ 352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1" h="1268">
                  <a:moveTo>
                    <a:pt x="1538" y="352"/>
                  </a:moveTo>
                  <a:cubicBezTo>
                    <a:pt x="1531" y="348"/>
                    <a:pt x="1381" y="270"/>
                    <a:pt x="1132" y="223"/>
                  </a:cubicBezTo>
                  <a:cubicBezTo>
                    <a:pt x="1122" y="182"/>
                    <a:pt x="1122" y="182"/>
                    <a:pt x="1122" y="182"/>
                  </a:cubicBezTo>
                  <a:cubicBezTo>
                    <a:pt x="1097" y="75"/>
                    <a:pt x="1003" y="0"/>
                    <a:pt x="892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558" y="0"/>
                    <a:pt x="464" y="75"/>
                    <a:pt x="438" y="182"/>
                  </a:cubicBezTo>
                  <a:cubicBezTo>
                    <a:pt x="429" y="223"/>
                    <a:pt x="429" y="223"/>
                    <a:pt x="429" y="223"/>
                  </a:cubicBezTo>
                  <a:cubicBezTo>
                    <a:pt x="179" y="270"/>
                    <a:pt x="29" y="348"/>
                    <a:pt x="23" y="352"/>
                  </a:cubicBezTo>
                  <a:cubicBezTo>
                    <a:pt x="9" y="359"/>
                    <a:pt x="0" y="374"/>
                    <a:pt x="0" y="390"/>
                  </a:cubicBezTo>
                  <a:cubicBezTo>
                    <a:pt x="0" y="899"/>
                    <a:pt x="0" y="899"/>
                    <a:pt x="0" y="899"/>
                  </a:cubicBezTo>
                  <a:cubicBezTo>
                    <a:pt x="0" y="1102"/>
                    <a:pt x="166" y="1268"/>
                    <a:pt x="370" y="1268"/>
                  </a:cubicBezTo>
                  <a:cubicBezTo>
                    <a:pt x="394" y="1268"/>
                    <a:pt x="413" y="1249"/>
                    <a:pt x="413" y="1225"/>
                  </a:cubicBezTo>
                  <a:cubicBezTo>
                    <a:pt x="413" y="1201"/>
                    <a:pt x="394" y="1182"/>
                    <a:pt x="370" y="1182"/>
                  </a:cubicBezTo>
                  <a:cubicBezTo>
                    <a:pt x="214" y="1182"/>
                    <a:pt x="86" y="1055"/>
                    <a:pt x="86" y="899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138" y="393"/>
                    <a:pt x="275" y="337"/>
                    <a:pt x="472" y="303"/>
                  </a:cubicBezTo>
                  <a:cubicBezTo>
                    <a:pt x="489" y="300"/>
                    <a:pt x="503" y="287"/>
                    <a:pt x="507" y="271"/>
                  </a:cubicBezTo>
                  <a:cubicBezTo>
                    <a:pt x="523" y="202"/>
                    <a:pt x="523" y="202"/>
                    <a:pt x="523" y="202"/>
                  </a:cubicBezTo>
                  <a:cubicBezTo>
                    <a:pt x="539" y="134"/>
                    <a:pt x="598" y="86"/>
                    <a:pt x="668" y="86"/>
                  </a:cubicBezTo>
                  <a:cubicBezTo>
                    <a:pt x="892" y="86"/>
                    <a:pt x="892" y="86"/>
                    <a:pt x="892" y="86"/>
                  </a:cubicBezTo>
                  <a:cubicBezTo>
                    <a:pt x="962" y="86"/>
                    <a:pt x="1022" y="134"/>
                    <a:pt x="1038" y="202"/>
                  </a:cubicBezTo>
                  <a:cubicBezTo>
                    <a:pt x="1054" y="271"/>
                    <a:pt x="1054" y="271"/>
                    <a:pt x="1054" y="271"/>
                  </a:cubicBezTo>
                  <a:cubicBezTo>
                    <a:pt x="1058" y="288"/>
                    <a:pt x="1072" y="300"/>
                    <a:pt x="1089" y="303"/>
                  </a:cubicBezTo>
                  <a:cubicBezTo>
                    <a:pt x="1285" y="337"/>
                    <a:pt x="1422" y="393"/>
                    <a:pt x="1474" y="417"/>
                  </a:cubicBezTo>
                  <a:cubicBezTo>
                    <a:pt x="1474" y="899"/>
                    <a:pt x="1474" y="899"/>
                    <a:pt x="1474" y="899"/>
                  </a:cubicBezTo>
                  <a:cubicBezTo>
                    <a:pt x="1474" y="1055"/>
                    <a:pt x="1347" y="1182"/>
                    <a:pt x="1191" y="1182"/>
                  </a:cubicBezTo>
                  <a:cubicBezTo>
                    <a:pt x="1167" y="1182"/>
                    <a:pt x="1148" y="1201"/>
                    <a:pt x="1148" y="1225"/>
                  </a:cubicBezTo>
                  <a:cubicBezTo>
                    <a:pt x="1148" y="1249"/>
                    <a:pt x="1167" y="1268"/>
                    <a:pt x="1191" y="1268"/>
                  </a:cubicBezTo>
                  <a:cubicBezTo>
                    <a:pt x="1395" y="1268"/>
                    <a:pt x="1561" y="1103"/>
                    <a:pt x="1561" y="899"/>
                  </a:cubicBezTo>
                  <a:cubicBezTo>
                    <a:pt x="1561" y="390"/>
                    <a:pt x="1561" y="390"/>
                    <a:pt x="1561" y="390"/>
                  </a:cubicBezTo>
                  <a:cubicBezTo>
                    <a:pt x="1561" y="374"/>
                    <a:pt x="1552" y="359"/>
                    <a:pt x="1538" y="352"/>
                  </a:cubicBezTo>
                  <a:close/>
                  <a:moveTo>
                    <a:pt x="1538" y="352"/>
                  </a:moveTo>
                  <a:cubicBezTo>
                    <a:pt x="1538" y="352"/>
                    <a:pt x="1538" y="352"/>
                    <a:pt x="1538" y="3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7028" tIns="23514" rIns="47028" bIns="23514" numCol="1" anchor="t" anchorCtr="0" compatLnSpc="1"/>
            <a:p>
              <a:pPr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  <p:sp>
          <p:nvSpPr>
            <p:cNvPr id="5" name="Freeform 157"/>
            <p:cNvSpPr>
              <a:spLocks noEditPoints="1"/>
            </p:cNvSpPr>
            <p:nvPr>
              <p:custDataLst>
                <p:tags r:id="rId20"/>
              </p:custDataLst>
            </p:nvPr>
          </p:nvSpPr>
          <p:spPr bwMode="auto">
            <a:xfrm>
              <a:off x="2722" y="2351"/>
              <a:ext cx="52" cy="28"/>
            </a:xfrm>
            <a:custGeom>
              <a:avLst/>
              <a:gdLst>
                <a:gd name="T0" fmla="*/ 48 w 241"/>
                <a:gd name="T1" fmla="*/ 131 h 131"/>
                <a:gd name="T2" fmla="*/ 62 w 241"/>
                <a:gd name="T3" fmla="*/ 129 h 131"/>
                <a:gd name="T4" fmla="*/ 204 w 241"/>
                <a:gd name="T5" fmla="*/ 89 h 131"/>
                <a:gd name="T6" fmla="*/ 236 w 241"/>
                <a:gd name="T7" fmla="*/ 37 h 131"/>
                <a:gd name="T8" fmla="*/ 184 w 241"/>
                <a:gd name="T9" fmla="*/ 5 h 131"/>
                <a:gd name="T10" fmla="*/ 35 w 241"/>
                <a:gd name="T11" fmla="*/ 47 h 131"/>
                <a:gd name="T12" fmla="*/ 7 w 241"/>
                <a:gd name="T13" fmla="*/ 102 h 131"/>
                <a:gd name="T14" fmla="*/ 48 w 241"/>
                <a:gd name="T15" fmla="*/ 131 h 131"/>
                <a:gd name="T16" fmla="*/ 48 w 241"/>
                <a:gd name="T17" fmla="*/ 131 h 131"/>
                <a:gd name="T18" fmla="*/ 48 w 241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31">
                  <a:moveTo>
                    <a:pt x="48" y="131"/>
                  </a:moveTo>
                  <a:cubicBezTo>
                    <a:pt x="53" y="131"/>
                    <a:pt x="57" y="131"/>
                    <a:pt x="62" y="129"/>
                  </a:cubicBezTo>
                  <a:cubicBezTo>
                    <a:pt x="107" y="114"/>
                    <a:pt x="155" y="101"/>
                    <a:pt x="204" y="89"/>
                  </a:cubicBezTo>
                  <a:cubicBezTo>
                    <a:pt x="227" y="84"/>
                    <a:pt x="241" y="60"/>
                    <a:pt x="236" y="37"/>
                  </a:cubicBezTo>
                  <a:cubicBezTo>
                    <a:pt x="230" y="14"/>
                    <a:pt x="207" y="0"/>
                    <a:pt x="184" y="5"/>
                  </a:cubicBezTo>
                  <a:cubicBezTo>
                    <a:pt x="133" y="17"/>
                    <a:pt x="83" y="32"/>
                    <a:pt x="35" y="47"/>
                  </a:cubicBezTo>
                  <a:cubicBezTo>
                    <a:pt x="12" y="55"/>
                    <a:pt x="0" y="79"/>
                    <a:pt x="7" y="102"/>
                  </a:cubicBezTo>
                  <a:cubicBezTo>
                    <a:pt x="14" y="120"/>
                    <a:pt x="31" y="131"/>
                    <a:pt x="48" y="131"/>
                  </a:cubicBezTo>
                  <a:close/>
                  <a:moveTo>
                    <a:pt x="48" y="131"/>
                  </a:moveTo>
                  <a:cubicBezTo>
                    <a:pt x="48" y="131"/>
                    <a:pt x="48" y="131"/>
                    <a:pt x="48" y="1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7028" tIns="23514" rIns="47028" bIns="23514" numCol="1" anchor="t" anchorCtr="0" compatLnSpc="1"/>
            <a:p>
              <a:pPr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  <p:sp>
          <p:nvSpPr>
            <p:cNvPr id="6" name="Freeform 158"/>
            <p:cNvSpPr>
              <a:spLocks noEditPoints="1"/>
            </p:cNvSpPr>
            <p:nvPr>
              <p:custDataLst>
                <p:tags r:id="rId21"/>
              </p:custDataLst>
            </p:nvPr>
          </p:nvSpPr>
          <p:spPr bwMode="auto">
            <a:xfrm>
              <a:off x="2763" y="2387"/>
              <a:ext cx="216" cy="215"/>
            </a:xfrm>
            <a:custGeom>
              <a:avLst/>
              <a:gdLst>
                <a:gd name="T0" fmla="*/ 497 w 995"/>
                <a:gd name="T1" fmla="*/ 0 h 994"/>
                <a:gd name="T2" fmla="*/ 0 w 995"/>
                <a:gd name="T3" fmla="*/ 497 h 994"/>
                <a:gd name="T4" fmla="*/ 497 w 995"/>
                <a:gd name="T5" fmla="*/ 994 h 994"/>
                <a:gd name="T6" fmla="*/ 995 w 995"/>
                <a:gd name="T7" fmla="*/ 497 h 994"/>
                <a:gd name="T8" fmla="*/ 497 w 995"/>
                <a:gd name="T9" fmla="*/ 0 h 994"/>
                <a:gd name="T10" fmla="*/ 497 w 995"/>
                <a:gd name="T11" fmla="*/ 908 h 994"/>
                <a:gd name="T12" fmla="*/ 87 w 995"/>
                <a:gd name="T13" fmla="*/ 497 h 994"/>
                <a:gd name="T14" fmla="*/ 497 w 995"/>
                <a:gd name="T15" fmla="*/ 86 h 994"/>
                <a:gd name="T16" fmla="*/ 908 w 995"/>
                <a:gd name="T17" fmla="*/ 497 h 994"/>
                <a:gd name="T18" fmla="*/ 497 w 995"/>
                <a:gd name="T19" fmla="*/ 908 h 994"/>
                <a:gd name="T20" fmla="*/ 497 w 995"/>
                <a:gd name="T21" fmla="*/ 908 h 994"/>
                <a:gd name="T22" fmla="*/ 497 w 995"/>
                <a:gd name="T23" fmla="*/ 90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5" h="994">
                  <a:moveTo>
                    <a:pt x="497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3" y="994"/>
                    <a:pt x="497" y="994"/>
                  </a:cubicBezTo>
                  <a:cubicBezTo>
                    <a:pt x="772" y="994"/>
                    <a:pt x="995" y="771"/>
                    <a:pt x="995" y="497"/>
                  </a:cubicBezTo>
                  <a:cubicBezTo>
                    <a:pt x="995" y="223"/>
                    <a:pt x="772" y="0"/>
                    <a:pt x="497" y="0"/>
                  </a:cubicBezTo>
                  <a:close/>
                  <a:moveTo>
                    <a:pt x="497" y="908"/>
                  </a:moveTo>
                  <a:cubicBezTo>
                    <a:pt x="271" y="908"/>
                    <a:pt x="87" y="724"/>
                    <a:pt x="87" y="497"/>
                  </a:cubicBezTo>
                  <a:cubicBezTo>
                    <a:pt x="87" y="271"/>
                    <a:pt x="271" y="86"/>
                    <a:pt x="497" y="86"/>
                  </a:cubicBezTo>
                  <a:cubicBezTo>
                    <a:pt x="724" y="86"/>
                    <a:pt x="908" y="270"/>
                    <a:pt x="908" y="497"/>
                  </a:cubicBezTo>
                  <a:cubicBezTo>
                    <a:pt x="908" y="723"/>
                    <a:pt x="724" y="908"/>
                    <a:pt x="497" y="908"/>
                  </a:cubicBezTo>
                  <a:close/>
                  <a:moveTo>
                    <a:pt x="497" y="908"/>
                  </a:moveTo>
                  <a:cubicBezTo>
                    <a:pt x="497" y="908"/>
                    <a:pt x="497" y="908"/>
                    <a:pt x="497" y="9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7028" tIns="23514" rIns="47028" bIns="23514" numCol="1" anchor="t" anchorCtr="0" compatLnSpc="1"/>
            <a:p>
              <a:pPr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</p:grpSp>
      <p:sp>
        <p:nvSpPr>
          <p:cNvPr id="7" name="文本框 6"/>
          <p:cNvSpPr txBox="1"/>
          <p:nvPr>
            <p:custDataLst>
              <p:tags r:id="rId22"/>
            </p:custDataLst>
          </p:nvPr>
        </p:nvSpPr>
        <p:spPr>
          <a:xfrm>
            <a:off x="701040" y="4177030"/>
            <a:ext cx="2791460" cy="42240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914400"/>
            <a:r>
              <a:rPr lang="zh-CN" altLang="en-US" sz="8800" b="1" dirty="0">
                <a:solidFill>
                  <a:srgbClr val="FFFFFF"/>
                </a:solidFill>
                <a:latin typeface="微软雅黑" panose="020B0503020204020204" charset="-122"/>
              </a:rPr>
              <a:t>流量</a:t>
            </a:r>
            <a:r>
              <a:rPr lang="zh-CN" altLang="en-US" sz="5400" b="1" dirty="0">
                <a:solidFill>
                  <a:srgbClr val="FFFFFF"/>
                </a:solidFill>
                <a:latin typeface="微软雅黑" panose="020B0503020204020204" charset="-122"/>
              </a:rPr>
              <a:t>哪里来</a:t>
            </a:r>
            <a:r>
              <a:rPr lang="zh-CN" altLang="en-US" sz="4400" b="1" dirty="0">
                <a:solidFill>
                  <a:srgbClr val="FFFFFF"/>
                </a:solidFill>
                <a:latin typeface="微软雅黑" panose="020B0503020204020204" charset="-122"/>
              </a:rPr>
              <a:t>店铺权重决定了你的流量层级</a:t>
            </a:r>
            <a:endParaRPr lang="zh-CN" altLang="en-US" sz="44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37" name="文本框 36"/>
          <p:cNvSpPr txBox="1"/>
          <p:nvPr>
            <p:custDataLst>
              <p:tags r:id="rId23"/>
            </p:custDataLst>
          </p:nvPr>
        </p:nvSpPr>
        <p:spPr>
          <a:xfrm>
            <a:off x="4012468" y="7290512"/>
            <a:ext cx="11010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lang="zh-CN" altLang="en-US" sz="3600" b="1" dirty="0">
                <a:solidFill>
                  <a:srgbClr val="FFFFFF"/>
                </a:solidFill>
                <a:latin typeface="微软雅黑" panose="020B0503020204020204" charset="-122"/>
              </a:rPr>
              <a:t>解释</a:t>
            </a:r>
            <a:endParaRPr lang="zh-CN" altLang="en-US" sz="36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4"/>
            </p:custDataLst>
          </p:nvPr>
        </p:nvSpPr>
        <p:spPr>
          <a:xfrm>
            <a:off x="5611495" y="8138795"/>
            <a:ext cx="5576570" cy="557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defTabSz="914400">
              <a:lnSpc>
                <a:spcPts val="2000"/>
              </a:lnSpc>
            </a:pPr>
            <a:r>
              <a:rPr lang="zh-CN" altLang="en-US" sz="3200" dirty="0">
                <a:solidFill>
                  <a:srgbClr val="FFFF00"/>
                </a:solidFill>
                <a:uFillTx/>
                <a:latin typeface="微软雅黑" panose="020B0503020204020204" charset="-122"/>
                <a:cs typeface="+mn-ea"/>
                <a:sym typeface="+mn-lt"/>
              </a:rPr>
              <a:t>体验分越高店铺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charset="-122"/>
                <a:cs typeface="+mn-ea"/>
                <a:sym typeface="+mn-lt"/>
              </a:rPr>
              <a:t>流量越大</a:t>
            </a:r>
            <a:endParaRPr lang="zh-CN" altLang="en-US" sz="3200" b="1" dirty="0">
              <a:solidFill>
                <a:srgbClr val="FFFFFF"/>
              </a:solidFill>
              <a:latin typeface="微软雅黑" panose="020B0503020204020204" charset="-122"/>
            </a:endParaRPr>
          </a:p>
        </p:txBody>
      </p:sp>
      <p:sp>
        <p:nvSpPr>
          <p:cNvPr id="8" name="PA_矩形 29"/>
          <p:cNvSpPr/>
          <p:nvPr>
            <p:custDataLst>
              <p:tags r:id="rId25"/>
            </p:custDataLst>
          </p:nvPr>
        </p:nvSpPr>
        <p:spPr>
          <a:xfrm>
            <a:off x="700405" y="363220"/>
            <a:ext cx="11609705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抖音小店之运营篇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----</a:t>
            </a:r>
            <a:r>
              <a:rPr lang="zh-CN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店铺流量</a:t>
            </a:r>
            <a:endParaRPr lang="zh-CN" alt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9570235" y="5229860"/>
            <a:ext cx="1705634" cy="1642134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2510155" y="1601470"/>
            <a:ext cx="7925435" cy="10801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5400" b="1">
                <a:solidFill>
                  <a:srgbClr val="FF0000"/>
                </a:solidFill>
              </a:rPr>
              <a:t>流量在哪里，米就在那里</a:t>
            </a:r>
            <a:endParaRPr lang="zh-CN" altLang="en-US" sz="5400" b="1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57275" y="2939415"/>
            <a:ext cx="38398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>
                <a:solidFill>
                  <a:srgbClr val="00B0F0"/>
                </a:solidFill>
              </a:rPr>
              <a:t>流量分为</a:t>
            </a:r>
            <a:r>
              <a:rPr lang="zh-CN" altLang="en-US" sz="4000"/>
              <a:t>；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297555" y="2616835"/>
            <a:ext cx="6557645" cy="24447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600">
                <a:solidFill>
                  <a:srgbClr val="FF0000"/>
                </a:solidFill>
                <a:uFillTx/>
              </a:rPr>
              <a:t>店铺流量</a:t>
            </a:r>
            <a:r>
              <a:rPr lang="en-US" altLang="zh-CN" sz="3600">
                <a:solidFill>
                  <a:srgbClr val="FF0000"/>
                </a:solidFill>
                <a:uFillTx/>
              </a:rPr>
              <a:t>=</a:t>
            </a:r>
            <a:r>
              <a:rPr lang="zh-CN" altLang="en-US" sz="3600">
                <a:solidFill>
                  <a:srgbClr val="FF0000"/>
                </a:solidFill>
                <a:uFillTx/>
              </a:rPr>
              <a:t>体验分</a:t>
            </a:r>
            <a:endParaRPr lang="zh-CN" altLang="en-US" sz="3600">
              <a:solidFill>
                <a:srgbClr val="FF0000"/>
              </a:solidFill>
              <a:uFillTx/>
            </a:endParaRPr>
          </a:p>
          <a:p>
            <a:endParaRPr lang="zh-CN" altLang="en-US" sz="3600">
              <a:solidFill>
                <a:srgbClr val="FF0000"/>
              </a:solidFill>
              <a:uFillTx/>
            </a:endParaRPr>
          </a:p>
          <a:p>
            <a:r>
              <a:rPr lang="zh-CN" altLang="en-US" sz="3600">
                <a:solidFill>
                  <a:srgbClr val="FF0000"/>
                </a:solidFill>
                <a:uFillTx/>
              </a:rPr>
              <a:t>商品流量</a:t>
            </a:r>
            <a:r>
              <a:rPr lang="en-US" altLang="zh-CN" sz="3600">
                <a:solidFill>
                  <a:srgbClr val="FF0000"/>
                </a:solidFill>
                <a:uFillTx/>
              </a:rPr>
              <a:t>=</a:t>
            </a:r>
            <a:r>
              <a:rPr lang="zh-CN" altLang="en-US" sz="3600">
                <a:solidFill>
                  <a:srgbClr val="FF0000"/>
                </a:solidFill>
                <a:uFillTx/>
              </a:rPr>
              <a:t>商品卡流量【自然流】</a:t>
            </a:r>
            <a:endParaRPr lang="zh-CN" altLang="en-US" sz="3600">
              <a:solidFill>
                <a:srgbClr val="FF0000"/>
              </a:solidFill>
              <a:uFillTx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6" grpId="0" bldLvl="0" animBg="1"/>
      <p:bldP spid="7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6" name="Rectangle 35"/>
          <p:cNvSpPr/>
          <p:nvPr>
            <p:custDataLst>
              <p:tags r:id="rId16"/>
            </p:custDataLst>
          </p:nvPr>
        </p:nvSpPr>
        <p:spPr>
          <a:xfrm>
            <a:off x="150" y="1886612"/>
            <a:ext cx="11519065" cy="11793389"/>
          </a:xfrm>
          <a:prstGeom prst="rect">
            <a:avLst/>
          </a:prstGeom>
          <a:solidFill>
            <a:srgbClr val="2D6E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endParaRPr lang="en-US" sz="925" kern="0" dirty="0">
              <a:solidFill>
                <a:srgbClr val="F9F9F9"/>
              </a:solidFill>
              <a:latin typeface="Montserrat Light" panose="00000400000000000000" pitchFamily="50" charset="0"/>
              <a:cs typeface="+mn-ea"/>
              <a:sym typeface="+mn-lt"/>
            </a:endParaRPr>
          </a:p>
        </p:txBody>
      </p:sp>
      <p:sp>
        <p:nvSpPr>
          <p:cNvPr id="10" name="Rectangle 1"/>
          <p:cNvSpPr/>
          <p:nvPr>
            <p:custDataLst>
              <p:tags r:id="rId17"/>
            </p:custDataLst>
          </p:nvPr>
        </p:nvSpPr>
        <p:spPr>
          <a:xfrm>
            <a:off x="172873" y="7958569"/>
            <a:ext cx="11346343" cy="4342827"/>
          </a:xfrm>
          <a:prstGeom prst="rect">
            <a:avLst/>
          </a:prstGeom>
          <a:solidFill>
            <a:srgbClr val="2D6E59"/>
          </a:solidFill>
          <a:ln w="19050">
            <a:noFill/>
          </a:ln>
          <a:effectLst>
            <a:outerShdw blurRad="381000" dist="228600" dir="27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endParaRPr lang="en-US" sz="695">
              <a:solidFill>
                <a:srgbClr val="FFFFFF"/>
              </a:solidFill>
              <a:sym typeface="+mn-lt"/>
            </a:endParaRPr>
          </a:p>
        </p:txBody>
      </p:sp>
      <p:sp>
        <p:nvSpPr>
          <p:cNvPr id="13" name="Rectangle 7"/>
          <p:cNvSpPr/>
          <p:nvPr>
            <p:custDataLst>
              <p:tags r:id="rId18"/>
            </p:custDataLst>
          </p:nvPr>
        </p:nvSpPr>
        <p:spPr>
          <a:xfrm>
            <a:off x="83185" y="7983220"/>
            <a:ext cx="11390630" cy="2169795"/>
          </a:xfrm>
          <a:prstGeom prst="rect">
            <a:avLst/>
          </a:prstGeom>
          <a:solidFill>
            <a:srgbClr val="33AB78"/>
          </a:solidFill>
        </p:spPr>
        <p:txBody>
          <a:bodyPr wrap="square" lIns="0" tIns="0" rIns="0" bIns="0">
            <a:spAutoFit/>
          </a:bodyPr>
          <a:p>
            <a:pPr defTabSz="914400">
              <a:lnSpc>
                <a:spcPct val="150000"/>
              </a:lnSpc>
            </a:pPr>
            <a:r>
              <a:rPr lang="en-US" altLang="zh-CN" sz="4000" b="1" dirty="0">
                <a:solidFill>
                  <a:srgbClr val="F9F9F9"/>
                </a:solidFill>
                <a:cs typeface="+mn-ea"/>
                <a:sym typeface="+mn-lt"/>
              </a:rPr>
              <a:t>1.</a:t>
            </a:r>
            <a:r>
              <a:rPr lang="zh-CN" altLang="en-US" sz="4000" b="1" dirty="0">
                <a:solidFill>
                  <a:srgbClr val="F9F9F9"/>
                </a:solidFill>
                <a:cs typeface="+mn-ea"/>
                <a:sym typeface="+mn-lt"/>
              </a:rPr>
              <a:t>出体验分官方考核的是单量：</a:t>
            </a:r>
            <a:r>
              <a:rPr lang="en-US" altLang="zh-CN" sz="5400" b="1" dirty="0">
                <a:solidFill>
                  <a:schemeClr val="tx2"/>
                </a:solidFill>
                <a:cs typeface="+mn-ea"/>
                <a:sym typeface="+mn-lt"/>
              </a:rPr>
              <a:t>30</a:t>
            </a:r>
            <a:r>
              <a:rPr lang="zh-CN" altLang="en-US" sz="5400" b="1" dirty="0">
                <a:solidFill>
                  <a:schemeClr val="tx2"/>
                </a:solidFill>
                <a:cs typeface="+mn-ea"/>
                <a:sym typeface="+mn-lt"/>
              </a:rPr>
              <a:t>单</a:t>
            </a:r>
            <a:r>
              <a:rPr lang="zh-CN" altLang="en-US" sz="5400" b="1" dirty="0">
                <a:solidFill>
                  <a:srgbClr val="FFFF00"/>
                </a:solidFill>
                <a:cs typeface="+mn-ea"/>
                <a:sym typeface="+mn-lt"/>
              </a:rPr>
              <a:t>有效订单</a:t>
            </a:r>
            <a:endParaRPr lang="en-US" altLang="zh-CN" sz="4000" b="1" dirty="0">
              <a:solidFill>
                <a:srgbClr val="F9F9F9"/>
              </a:solidFill>
              <a:cs typeface="+mn-ea"/>
              <a:sym typeface="+mn-lt"/>
            </a:endParaRPr>
          </a:p>
          <a:p>
            <a:pPr defTabSz="914400">
              <a:lnSpc>
                <a:spcPct val="150000"/>
              </a:lnSpc>
            </a:pPr>
            <a:r>
              <a:rPr lang="en-US" sz="4000" b="1" dirty="0">
                <a:solidFill>
                  <a:srgbClr val="F9F9F9"/>
                </a:solidFill>
                <a:cs typeface="+mn-ea"/>
                <a:sym typeface="+mn-lt"/>
              </a:rPr>
              <a:t>2</a:t>
            </a:r>
            <a:r>
              <a:rPr lang="en-US" altLang="zh-CN" sz="4000" b="1" dirty="0">
                <a:solidFill>
                  <a:srgbClr val="F9F9F9"/>
                </a:solidFill>
                <a:cs typeface="+mn-ea"/>
                <a:sym typeface="+mn-lt"/>
              </a:rPr>
              <a:t>.</a:t>
            </a:r>
            <a:r>
              <a:rPr lang="zh-CN" altLang="en-US" sz="4000" b="1" dirty="0">
                <a:solidFill>
                  <a:srgbClr val="F9F9F9"/>
                </a:solidFill>
                <a:cs typeface="+mn-ea"/>
                <a:sym typeface="+mn-lt"/>
              </a:rPr>
              <a:t>你们先期卖正价品</a:t>
            </a:r>
            <a:r>
              <a:rPr lang="en-US" altLang="zh-CN" sz="4000" b="1" dirty="0">
                <a:solidFill>
                  <a:srgbClr val="F9F9F9"/>
                </a:solidFill>
                <a:cs typeface="+mn-ea"/>
                <a:sym typeface="+mn-lt"/>
              </a:rPr>
              <a:t>1</a:t>
            </a:r>
            <a:r>
              <a:rPr lang="zh-CN" altLang="en-US" sz="4000" b="1" dirty="0">
                <a:solidFill>
                  <a:srgbClr val="F9F9F9"/>
                </a:solidFill>
                <a:cs typeface="+mn-ea"/>
                <a:sym typeface="+mn-lt"/>
              </a:rPr>
              <a:t>？</a:t>
            </a:r>
            <a:r>
              <a:rPr lang="en-US" altLang="zh-CN" sz="4000" b="1" dirty="0">
                <a:solidFill>
                  <a:srgbClr val="F9F9F9"/>
                </a:solidFill>
                <a:cs typeface="+mn-ea"/>
                <a:sym typeface="+mn-lt"/>
              </a:rPr>
              <a:t> </a:t>
            </a:r>
            <a:r>
              <a:rPr lang="zh-CN" altLang="en-US" sz="4000" b="1" dirty="0">
                <a:solidFill>
                  <a:srgbClr val="F9F9F9"/>
                </a:solidFill>
                <a:cs typeface="+mn-ea"/>
                <a:sym typeface="+mn-lt"/>
              </a:rPr>
              <a:t>还是卖福利品</a:t>
            </a:r>
            <a:r>
              <a:rPr lang="en-US" altLang="zh-CN" sz="4000" b="1" dirty="0">
                <a:solidFill>
                  <a:srgbClr val="F9F9F9"/>
                </a:solidFill>
                <a:cs typeface="+mn-ea"/>
                <a:sym typeface="+mn-lt"/>
              </a:rPr>
              <a:t> 2</a:t>
            </a:r>
            <a:r>
              <a:rPr lang="zh-CN" altLang="en-US" sz="4000" b="1" dirty="0">
                <a:solidFill>
                  <a:srgbClr val="F9F9F9"/>
                </a:solidFill>
                <a:cs typeface="+mn-ea"/>
                <a:sym typeface="+mn-lt"/>
              </a:rPr>
              <a:t>？</a:t>
            </a:r>
            <a:endParaRPr lang="en-US" altLang="zh-CN" sz="4000" b="1" dirty="0">
              <a:solidFill>
                <a:srgbClr val="F9F9F9"/>
              </a:solidFill>
              <a:cs typeface="+mn-ea"/>
              <a:sym typeface="+mn-lt"/>
            </a:endParaRPr>
          </a:p>
        </p:txBody>
      </p:sp>
      <p:sp>
        <p:nvSpPr>
          <p:cNvPr id="2" name="PA_矩形 29"/>
          <p:cNvSpPr/>
          <p:nvPr>
            <p:custDataLst>
              <p:tags r:id="rId19"/>
            </p:custDataLst>
          </p:nvPr>
        </p:nvSpPr>
        <p:spPr>
          <a:xfrm>
            <a:off x="2625278" y="299089"/>
            <a:ext cx="6709506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zh-CN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体验分需要多少单</a:t>
            </a:r>
            <a:endParaRPr lang="zh-CN" altLang="zh-CN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172873" y="3158535"/>
            <a:ext cx="11301892" cy="35077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3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0" grpId="0" bldLvl="0" animBg="1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sp>
        <p:nvSpPr>
          <p:cNvPr id="15" name="TextBox 15"/>
          <p:cNvSpPr txBox="1"/>
          <p:nvPr/>
        </p:nvSpPr>
        <p:spPr>
          <a:xfrm>
            <a:off x="1247775" y="210820"/>
            <a:ext cx="5859780" cy="1005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zh-CN" altLang="en-US" sz="353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抖音有货源</a:t>
            </a:r>
            <a:r>
              <a:rPr lang="zh-CN" altLang="en-US" sz="353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无库存运营模式</a:t>
            </a:r>
            <a:endParaRPr lang="en-US" sz="3530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  <p:sp>
        <p:nvSpPr>
          <p:cNvPr id="26" name="圆角矩形 25"/>
          <p:cNvSpPr/>
          <p:nvPr>
            <p:custDataLst>
              <p:tags r:id="rId10"/>
            </p:custDataLst>
          </p:nvPr>
        </p:nvSpPr>
        <p:spPr>
          <a:xfrm>
            <a:off x="3229806" y="2583217"/>
            <a:ext cx="5038162" cy="1467506"/>
          </a:xfrm>
          <a:prstGeom prst="roundRect">
            <a:avLst>
              <a:gd name="adj" fmla="val 2782"/>
            </a:avLst>
          </a:prstGeom>
          <a:gradFill flip="none" rotWithShape="1">
            <a:gsLst>
              <a:gs pos="0">
                <a:schemeClr val="bg1"/>
              </a:gs>
              <a:gs pos="54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317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552" tIns="23276" rIns="46552" bIns="23276" rtlCol="0" anchor="ctr"/>
          <a:p>
            <a:pPr algn="ctr" defTabSz="914400"/>
            <a:endParaRPr lang="zh-CN" altLang="en-US" sz="995">
              <a:solidFill>
                <a:srgbClr val="FFFFFF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11"/>
            </p:custDataLst>
          </p:nvPr>
        </p:nvSpPr>
        <p:spPr>
          <a:xfrm>
            <a:off x="3230441" y="3555416"/>
            <a:ext cx="5036892" cy="537845"/>
          </a:xfrm>
          <a:prstGeom prst="rect">
            <a:avLst/>
          </a:prstGeom>
          <a:solidFill>
            <a:srgbClr val="33AB78"/>
          </a:solidFill>
          <a:effectLst>
            <a:outerShdw blurRad="114300" dist="38100" dir="5400000" algn="t" rotWithShape="0">
              <a:prstClr val="black">
                <a:alpha val="31000"/>
              </a:prstClr>
            </a:outerShdw>
          </a:effectLst>
        </p:spPr>
        <p:txBody>
          <a:bodyPr wrap="square" lIns="46552" tIns="23276" rIns="46552" bIns="23276" rtlCol="0">
            <a:spAutoFit/>
          </a:bodyPr>
          <a:p>
            <a:pPr defTabSz="914400"/>
            <a:r>
              <a:rPr lang="zh-CN" altLang="en-US" sz="3200" b="1" dirty="0">
                <a:solidFill>
                  <a:srgbClr val="FFFFFF">
                    <a:lumMod val="95000"/>
                  </a:srgbClr>
                </a:solidFill>
                <a:uFillTx/>
                <a:latin typeface="微软雅黑" panose="020B0503020204020204" charset="-122"/>
              </a:rPr>
              <a:t>在其他平台拿货</a:t>
            </a:r>
            <a:endParaRPr lang="zh-CN" altLang="en-US" sz="3200" b="1" dirty="0">
              <a:solidFill>
                <a:srgbClr val="FFFFFF">
                  <a:lumMod val="95000"/>
                </a:srgbClr>
              </a:solidFill>
              <a:uFillTx/>
              <a:latin typeface="微软雅黑" panose="020B0503020204020204" charset="-122"/>
            </a:endParaRPr>
          </a:p>
        </p:txBody>
      </p:sp>
      <p:sp>
        <p:nvSpPr>
          <p:cNvPr id="27" name="圆角矩形 26"/>
          <p:cNvSpPr/>
          <p:nvPr>
            <p:custDataLst>
              <p:tags r:id="rId12"/>
            </p:custDataLst>
          </p:nvPr>
        </p:nvSpPr>
        <p:spPr>
          <a:xfrm>
            <a:off x="3230441" y="5328994"/>
            <a:ext cx="5140399" cy="1467506"/>
          </a:xfrm>
          <a:prstGeom prst="roundRect">
            <a:avLst>
              <a:gd name="adj" fmla="val 2782"/>
            </a:avLst>
          </a:prstGeom>
          <a:gradFill flip="none" rotWithShape="1">
            <a:gsLst>
              <a:gs pos="0">
                <a:schemeClr val="bg1"/>
              </a:gs>
              <a:gs pos="5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317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552" tIns="23276" rIns="46552" bIns="23276" rtlCol="0" anchor="ctr"/>
          <a:p>
            <a:pPr algn="ctr" defTabSz="914400"/>
            <a:r>
              <a:rPr lang="en-US" altLang="zh-CN" sz="995">
                <a:solidFill>
                  <a:srgbClr val="FFFFFF"/>
                </a:solidFill>
              </a:rPr>
              <a:t>fdf dfgssgsgsrggfasfagdsdggsdggdsg</a:t>
            </a:r>
            <a:r>
              <a:rPr lang="zh-CN" altLang="en-US" sz="995">
                <a:solidFill>
                  <a:srgbClr val="FFFFFF"/>
                </a:solidFill>
              </a:rPr>
              <a:t>神鼎飞丹砂</a:t>
            </a:r>
            <a:endParaRPr lang="zh-CN" altLang="en-US" sz="995">
              <a:solidFill>
                <a:srgbClr val="FFFFFF"/>
              </a:solidFill>
            </a:endParaRPr>
          </a:p>
        </p:txBody>
      </p:sp>
      <p:sp>
        <p:nvSpPr>
          <p:cNvPr id="28" name="圆角矩形 27"/>
          <p:cNvSpPr/>
          <p:nvPr>
            <p:custDataLst>
              <p:tags r:id="rId13"/>
            </p:custDataLst>
          </p:nvPr>
        </p:nvSpPr>
        <p:spPr>
          <a:xfrm>
            <a:off x="3230441" y="7636622"/>
            <a:ext cx="5141669" cy="1467506"/>
          </a:xfrm>
          <a:prstGeom prst="roundRect">
            <a:avLst>
              <a:gd name="adj" fmla="val 2782"/>
            </a:avLst>
          </a:prstGeom>
          <a:gradFill flip="none" rotWithShape="1">
            <a:gsLst>
              <a:gs pos="0">
                <a:schemeClr val="bg1"/>
              </a:gs>
              <a:gs pos="47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3500000" scaled="1"/>
            <a:tileRect/>
          </a:gradFill>
          <a:ln w="3175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552" tIns="23276" rIns="46552" bIns="23276" rtlCol="0" anchor="ctr"/>
          <a:p>
            <a:pPr algn="ctr" defTabSz="914400"/>
            <a:endParaRPr lang="zh-CN" altLang="en-US" sz="995">
              <a:solidFill>
                <a:srgbClr val="FFFFFF"/>
              </a:solidFill>
            </a:endParaRPr>
          </a:p>
        </p:txBody>
      </p:sp>
      <p:sp>
        <p:nvSpPr>
          <p:cNvPr id="29" name="圆角矩形 28"/>
          <p:cNvSpPr/>
          <p:nvPr>
            <p:custDataLst>
              <p:tags r:id="rId14"/>
            </p:custDataLst>
          </p:nvPr>
        </p:nvSpPr>
        <p:spPr>
          <a:xfrm>
            <a:off x="3230441" y="9907412"/>
            <a:ext cx="5141669" cy="1467506"/>
          </a:xfrm>
          <a:prstGeom prst="roundRect">
            <a:avLst>
              <a:gd name="adj" fmla="val 2782"/>
            </a:avLst>
          </a:prstGeom>
          <a:gradFill flip="none" rotWithShape="1">
            <a:gsLst>
              <a:gs pos="0">
                <a:schemeClr val="bg1"/>
              </a:gs>
              <a:gs pos="56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13500000" scaled="1"/>
            <a:tileRect/>
          </a:gradFill>
          <a:ln w="254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6552" tIns="23276" rIns="46552" bIns="23276" rtlCol="0" anchor="ctr"/>
          <a:p>
            <a:pPr algn="ctr" defTabSz="914400"/>
            <a:endParaRPr lang="zh-CN" altLang="en-US" sz="995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15"/>
            </p:custDataLst>
          </p:nvPr>
        </p:nvSpPr>
        <p:spPr>
          <a:xfrm>
            <a:off x="3229806" y="11228229"/>
            <a:ext cx="5114363" cy="1030605"/>
          </a:xfrm>
          <a:prstGeom prst="rect">
            <a:avLst/>
          </a:prstGeom>
          <a:solidFill>
            <a:srgbClr val="2D6E59"/>
          </a:solidFill>
          <a:effectLst>
            <a:outerShdw blurRad="114300" dist="38100" dir="5400000" algn="t" rotWithShape="0">
              <a:prstClr val="black">
                <a:alpha val="31000"/>
              </a:prstClr>
            </a:outerShdw>
          </a:effectLst>
        </p:spPr>
        <p:txBody>
          <a:bodyPr wrap="square" lIns="46552" tIns="23276" rIns="46552" bIns="23276" rtlCol="0">
            <a:spAutoFit/>
          </a:bodyPr>
          <a:p>
            <a:pPr algn="ctr" defTabSz="914400"/>
            <a:r>
              <a:rPr lang="zh-CN" altLang="en-US" sz="3200" b="1" dirty="0">
                <a:solidFill>
                  <a:srgbClr val="FFFFFF">
                    <a:lumMod val="95000"/>
                  </a:srgbClr>
                </a:solidFill>
                <a:uFillTx/>
                <a:latin typeface="微软雅黑" panose="020B0503020204020204" charset="-122"/>
              </a:rPr>
              <a:t>只需要有流量就有</a:t>
            </a:r>
            <a:r>
              <a:rPr lang="en-US" altLang="zh-CN" sz="3200" b="1" dirty="0">
                <a:solidFill>
                  <a:srgbClr val="FFFFFF">
                    <a:lumMod val="95000"/>
                  </a:srgbClr>
                </a:solidFill>
                <a:uFillTx/>
                <a:latin typeface="微软雅黑" panose="020B0503020204020204" charset="-122"/>
              </a:rPr>
              <a:t>D</a:t>
            </a:r>
            <a:r>
              <a:rPr lang="zh-CN" altLang="en-US" sz="3200" b="1" dirty="0">
                <a:solidFill>
                  <a:srgbClr val="FFFFFF">
                    <a:lumMod val="95000"/>
                  </a:srgbClr>
                </a:solidFill>
                <a:uFillTx/>
                <a:latin typeface="微软雅黑" panose="020B0503020204020204" charset="-122"/>
              </a:rPr>
              <a:t>，让厂家一件代发</a:t>
            </a:r>
            <a:endParaRPr lang="zh-CN" altLang="en-US" sz="3200" b="1" dirty="0">
              <a:solidFill>
                <a:srgbClr val="FFFFFF">
                  <a:lumMod val="95000"/>
                </a:srgbClr>
              </a:solidFill>
              <a:uFillTx/>
              <a:latin typeface="微软雅黑" panose="020B050302020402020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0939" y="2583458"/>
            <a:ext cx="1553163" cy="1553163"/>
          </a:xfrm>
          <a:custGeom>
            <a:avLst/>
            <a:gdLst>
              <a:gd name="connsiteX0" fmla="*/ 38879 w 1397514"/>
              <a:gd name="connsiteY0" fmla="*/ 0 h 1397514"/>
              <a:gd name="connsiteX1" fmla="*/ 1358635 w 1397514"/>
              <a:gd name="connsiteY1" fmla="*/ 0 h 1397514"/>
              <a:gd name="connsiteX2" fmla="*/ 1397514 w 1397514"/>
              <a:gd name="connsiteY2" fmla="*/ 38879 h 1397514"/>
              <a:gd name="connsiteX3" fmla="*/ 1397514 w 1397514"/>
              <a:gd name="connsiteY3" fmla="*/ 1358635 h 1397514"/>
              <a:gd name="connsiteX4" fmla="*/ 1358635 w 1397514"/>
              <a:gd name="connsiteY4" fmla="*/ 1397514 h 1397514"/>
              <a:gd name="connsiteX5" fmla="*/ 38879 w 1397514"/>
              <a:gd name="connsiteY5" fmla="*/ 1397514 h 1397514"/>
              <a:gd name="connsiteX6" fmla="*/ 0 w 1397514"/>
              <a:gd name="connsiteY6" fmla="*/ 1358635 h 1397514"/>
              <a:gd name="connsiteX7" fmla="*/ 0 w 1397514"/>
              <a:gd name="connsiteY7" fmla="*/ 38879 h 1397514"/>
              <a:gd name="connsiteX8" fmla="*/ 38879 w 1397514"/>
              <a:gd name="connsiteY8" fmla="*/ 0 h 139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514" h="1397514">
                <a:moveTo>
                  <a:pt x="38879" y="0"/>
                </a:moveTo>
                <a:lnTo>
                  <a:pt x="1358635" y="0"/>
                </a:lnTo>
                <a:cubicBezTo>
                  <a:pt x="1380107" y="0"/>
                  <a:pt x="1397514" y="17407"/>
                  <a:pt x="1397514" y="38879"/>
                </a:cubicBezTo>
                <a:lnTo>
                  <a:pt x="1397514" y="1358635"/>
                </a:lnTo>
                <a:cubicBezTo>
                  <a:pt x="1397514" y="1380107"/>
                  <a:pt x="1380107" y="1397514"/>
                  <a:pt x="1358635" y="1397514"/>
                </a:cubicBezTo>
                <a:lnTo>
                  <a:pt x="38879" y="1397514"/>
                </a:lnTo>
                <a:cubicBezTo>
                  <a:pt x="17407" y="1397514"/>
                  <a:pt x="0" y="1380107"/>
                  <a:pt x="0" y="1358635"/>
                </a:cubicBezTo>
                <a:lnTo>
                  <a:pt x="0" y="38879"/>
                </a:lnTo>
                <a:cubicBezTo>
                  <a:pt x="0" y="17407"/>
                  <a:pt x="17407" y="0"/>
                  <a:pt x="3887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32" name="图片 3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7800983"/>
            <a:ext cx="1512520" cy="1509037"/>
          </a:xfrm>
          <a:custGeom>
            <a:avLst/>
            <a:gdLst>
              <a:gd name="connsiteX0" fmla="*/ 38879 w 1397514"/>
              <a:gd name="connsiteY0" fmla="*/ 0 h 1397514"/>
              <a:gd name="connsiteX1" fmla="*/ 1358635 w 1397514"/>
              <a:gd name="connsiteY1" fmla="*/ 0 h 1397514"/>
              <a:gd name="connsiteX2" fmla="*/ 1397514 w 1397514"/>
              <a:gd name="connsiteY2" fmla="*/ 38879 h 1397514"/>
              <a:gd name="connsiteX3" fmla="*/ 1397514 w 1397514"/>
              <a:gd name="connsiteY3" fmla="*/ 1358635 h 1397514"/>
              <a:gd name="connsiteX4" fmla="*/ 1358635 w 1397514"/>
              <a:gd name="connsiteY4" fmla="*/ 1397514 h 1397514"/>
              <a:gd name="connsiteX5" fmla="*/ 38879 w 1397514"/>
              <a:gd name="connsiteY5" fmla="*/ 1397514 h 1397514"/>
              <a:gd name="connsiteX6" fmla="*/ 0 w 1397514"/>
              <a:gd name="connsiteY6" fmla="*/ 1358635 h 1397514"/>
              <a:gd name="connsiteX7" fmla="*/ 0 w 1397514"/>
              <a:gd name="connsiteY7" fmla="*/ 38879 h 1397514"/>
              <a:gd name="connsiteX8" fmla="*/ 38879 w 1397514"/>
              <a:gd name="connsiteY8" fmla="*/ 0 h 139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514" h="1397514">
                <a:moveTo>
                  <a:pt x="38879" y="0"/>
                </a:moveTo>
                <a:lnTo>
                  <a:pt x="1358635" y="0"/>
                </a:lnTo>
                <a:cubicBezTo>
                  <a:pt x="1380107" y="0"/>
                  <a:pt x="1397514" y="17407"/>
                  <a:pt x="1397514" y="38879"/>
                </a:cubicBezTo>
                <a:lnTo>
                  <a:pt x="1397514" y="1358635"/>
                </a:lnTo>
                <a:cubicBezTo>
                  <a:pt x="1397514" y="1380107"/>
                  <a:pt x="1380107" y="1397514"/>
                  <a:pt x="1358635" y="1397514"/>
                </a:cubicBezTo>
                <a:lnTo>
                  <a:pt x="38879" y="1397514"/>
                </a:lnTo>
                <a:cubicBezTo>
                  <a:pt x="17407" y="1397514"/>
                  <a:pt x="0" y="1380107"/>
                  <a:pt x="0" y="1358635"/>
                </a:cubicBezTo>
                <a:lnTo>
                  <a:pt x="0" y="38879"/>
                </a:lnTo>
                <a:cubicBezTo>
                  <a:pt x="0" y="17407"/>
                  <a:pt x="17407" y="0"/>
                  <a:pt x="3887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33" name="图片 3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007" y="5075715"/>
            <a:ext cx="1579873" cy="1553163"/>
          </a:xfrm>
          <a:custGeom>
            <a:avLst/>
            <a:gdLst>
              <a:gd name="connsiteX0" fmla="*/ 38879 w 1397514"/>
              <a:gd name="connsiteY0" fmla="*/ 0 h 1397514"/>
              <a:gd name="connsiteX1" fmla="*/ 1358635 w 1397514"/>
              <a:gd name="connsiteY1" fmla="*/ 0 h 1397514"/>
              <a:gd name="connsiteX2" fmla="*/ 1397514 w 1397514"/>
              <a:gd name="connsiteY2" fmla="*/ 38879 h 1397514"/>
              <a:gd name="connsiteX3" fmla="*/ 1397514 w 1397514"/>
              <a:gd name="connsiteY3" fmla="*/ 1358635 h 1397514"/>
              <a:gd name="connsiteX4" fmla="*/ 1358635 w 1397514"/>
              <a:gd name="connsiteY4" fmla="*/ 1397514 h 1397514"/>
              <a:gd name="connsiteX5" fmla="*/ 38879 w 1397514"/>
              <a:gd name="connsiteY5" fmla="*/ 1397514 h 1397514"/>
              <a:gd name="connsiteX6" fmla="*/ 0 w 1397514"/>
              <a:gd name="connsiteY6" fmla="*/ 1358635 h 1397514"/>
              <a:gd name="connsiteX7" fmla="*/ 0 w 1397514"/>
              <a:gd name="connsiteY7" fmla="*/ 38879 h 1397514"/>
              <a:gd name="connsiteX8" fmla="*/ 38879 w 1397514"/>
              <a:gd name="connsiteY8" fmla="*/ 0 h 139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514" h="1397514">
                <a:moveTo>
                  <a:pt x="38879" y="0"/>
                </a:moveTo>
                <a:lnTo>
                  <a:pt x="1358635" y="0"/>
                </a:lnTo>
                <a:cubicBezTo>
                  <a:pt x="1380107" y="0"/>
                  <a:pt x="1397514" y="17407"/>
                  <a:pt x="1397514" y="38879"/>
                </a:cubicBezTo>
                <a:lnTo>
                  <a:pt x="1397514" y="1358635"/>
                </a:lnTo>
                <a:cubicBezTo>
                  <a:pt x="1397514" y="1380107"/>
                  <a:pt x="1380107" y="1397514"/>
                  <a:pt x="1358635" y="1397514"/>
                </a:cubicBezTo>
                <a:lnTo>
                  <a:pt x="38879" y="1397514"/>
                </a:lnTo>
                <a:cubicBezTo>
                  <a:pt x="17407" y="1397514"/>
                  <a:pt x="0" y="1380107"/>
                  <a:pt x="0" y="1358635"/>
                </a:cubicBezTo>
                <a:lnTo>
                  <a:pt x="0" y="38879"/>
                </a:lnTo>
                <a:cubicBezTo>
                  <a:pt x="0" y="17407"/>
                  <a:pt x="17407" y="0"/>
                  <a:pt x="3887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pic>
        <p:nvPicPr>
          <p:cNvPr id="34" name="图片 3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9703" y="9886227"/>
            <a:ext cx="1650708" cy="1509617"/>
          </a:xfrm>
          <a:custGeom>
            <a:avLst/>
            <a:gdLst>
              <a:gd name="connsiteX0" fmla="*/ 38879 w 1397514"/>
              <a:gd name="connsiteY0" fmla="*/ 0 h 1397514"/>
              <a:gd name="connsiteX1" fmla="*/ 1358635 w 1397514"/>
              <a:gd name="connsiteY1" fmla="*/ 0 h 1397514"/>
              <a:gd name="connsiteX2" fmla="*/ 1397514 w 1397514"/>
              <a:gd name="connsiteY2" fmla="*/ 38879 h 1397514"/>
              <a:gd name="connsiteX3" fmla="*/ 1397514 w 1397514"/>
              <a:gd name="connsiteY3" fmla="*/ 1358635 h 1397514"/>
              <a:gd name="connsiteX4" fmla="*/ 1358635 w 1397514"/>
              <a:gd name="connsiteY4" fmla="*/ 1397514 h 1397514"/>
              <a:gd name="connsiteX5" fmla="*/ 38879 w 1397514"/>
              <a:gd name="connsiteY5" fmla="*/ 1397514 h 1397514"/>
              <a:gd name="connsiteX6" fmla="*/ 0 w 1397514"/>
              <a:gd name="connsiteY6" fmla="*/ 1358635 h 1397514"/>
              <a:gd name="connsiteX7" fmla="*/ 0 w 1397514"/>
              <a:gd name="connsiteY7" fmla="*/ 38879 h 1397514"/>
              <a:gd name="connsiteX8" fmla="*/ 38879 w 1397514"/>
              <a:gd name="connsiteY8" fmla="*/ 0 h 1397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97514" h="1397514">
                <a:moveTo>
                  <a:pt x="38879" y="0"/>
                </a:moveTo>
                <a:lnTo>
                  <a:pt x="1358635" y="0"/>
                </a:lnTo>
                <a:cubicBezTo>
                  <a:pt x="1380107" y="0"/>
                  <a:pt x="1397514" y="17407"/>
                  <a:pt x="1397514" y="38879"/>
                </a:cubicBezTo>
                <a:lnTo>
                  <a:pt x="1397514" y="1358635"/>
                </a:lnTo>
                <a:cubicBezTo>
                  <a:pt x="1397514" y="1380107"/>
                  <a:pt x="1380107" y="1397514"/>
                  <a:pt x="1358635" y="1397514"/>
                </a:cubicBezTo>
                <a:lnTo>
                  <a:pt x="38879" y="1397514"/>
                </a:lnTo>
                <a:cubicBezTo>
                  <a:pt x="17407" y="1397514"/>
                  <a:pt x="0" y="1380107"/>
                  <a:pt x="0" y="1358635"/>
                </a:cubicBezTo>
                <a:lnTo>
                  <a:pt x="0" y="38879"/>
                </a:lnTo>
                <a:cubicBezTo>
                  <a:pt x="0" y="17407"/>
                  <a:pt x="17407" y="0"/>
                  <a:pt x="3887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1"/>
              </a:gs>
              <a:gs pos="36000">
                <a:schemeClr val="bg1"/>
              </a:gs>
              <a:gs pos="100000">
                <a:srgbClr val="C7C7C7"/>
              </a:gs>
            </a:gsLst>
            <a:lin ang="13500000" scaled="1"/>
            <a:tileRect/>
          </a:gradFill>
          <a:ln w="12700">
            <a:solidFill>
              <a:schemeClr val="bg1"/>
            </a:solidFill>
          </a:ln>
          <a:effectLst>
            <a:outerShdw blurRad="419100" dist="571500" dir="2700000" sx="90000" sy="90000" algn="tl" rotWithShape="0">
              <a:schemeClr val="tx1">
                <a:lumMod val="50000"/>
                <a:lumOff val="50000"/>
                <a:alpha val="40000"/>
              </a:schemeClr>
            </a:outerShdw>
          </a:effectLst>
        </p:spPr>
      </p:pic>
      <p:sp>
        <p:nvSpPr>
          <p:cNvPr id="35" name="矩形 30"/>
          <p:cNvSpPr>
            <a:spLocks noChangeArrowheads="1"/>
          </p:cNvSpPr>
          <p:nvPr>
            <p:custDataLst>
              <p:tags r:id="rId24"/>
            </p:custDataLst>
          </p:nvPr>
        </p:nvSpPr>
        <p:spPr bwMode="auto">
          <a:xfrm>
            <a:off x="3439678" y="2826884"/>
            <a:ext cx="2215653" cy="66484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26390" tIns="13194" rIns="26390" bIns="13194">
            <a:spAutoFit/>
          </a:bodyPr>
          <a:p>
            <a:pPr defTabSz="914400">
              <a:lnSpc>
                <a:spcPct val="130000"/>
              </a:lnSpc>
            </a:pPr>
            <a:r>
              <a:rPr lang="zh-CN" altLang="en-US" sz="3200" dirty="0">
                <a:solidFill>
                  <a:srgbClr val="FFFFFF">
                    <a:lumMod val="50000"/>
                  </a:srgbClr>
                </a:solidFill>
                <a:uFillTx/>
                <a:latin typeface="微软雅黑" panose="020B0503020204020204" charset="-122"/>
              </a:rPr>
              <a:t>无需囤货</a:t>
            </a:r>
            <a:endParaRPr lang="zh-CN" altLang="en-US" sz="3200" dirty="0">
              <a:solidFill>
                <a:srgbClr val="FFFFFF">
                  <a:lumMod val="50000"/>
                </a:srgbClr>
              </a:solidFill>
              <a:uFillTx/>
              <a:latin typeface="微软雅黑" panose="020B0503020204020204" charset="-122"/>
            </a:endParaRPr>
          </a:p>
        </p:txBody>
      </p:sp>
      <p:sp>
        <p:nvSpPr>
          <p:cNvPr id="36" name="矩形 30"/>
          <p:cNvSpPr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3229806" y="10022984"/>
            <a:ext cx="5037527" cy="114490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26390" tIns="13194" rIns="26390" bIns="13194">
            <a:spAutoFit/>
          </a:bodyPr>
          <a:p>
            <a:pPr defTabSz="914400">
              <a:lnSpc>
                <a:spcPct val="130000"/>
              </a:lnSpc>
            </a:pPr>
            <a:r>
              <a:rPr lang="zh-CN" altLang="en-US" sz="2800" dirty="0">
                <a:solidFill>
                  <a:srgbClr val="FFFFFF">
                    <a:lumMod val="50000"/>
                  </a:srgbClr>
                </a:solidFill>
                <a:uFillTx/>
                <a:latin typeface="微软雅黑" panose="020B0503020204020204" charset="-122"/>
              </a:rPr>
              <a:t>发货，打包，物流和售后全部由厂家负责</a:t>
            </a:r>
            <a:endParaRPr lang="zh-CN" altLang="en-US" sz="2800" dirty="0">
              <a:solidFill>
                <a:srgbClr val="FFFFFF">
                  <a:lumMod val="50000"/>
                </a:srgbClr>
              </a:solidFill>
              <a:uFillTx/>
              <a:latin typeface="微软雅黑" panose="020B0503020204020204" charset="-122"/>
            </a:endParaRPr>
          </a:p>
        </p:txBody>
      </p:sp>
      <p:sp>
        <p:nvSpPr>
          <p:cNvPr id="37" name="矩形 30"/>
          <p:cNvSpPr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3321883" y="7613128"/>
            <a:ext cx="3780844" cy="1304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26390" tIns="13194" rIns="26390" bIns="13194">
            <a:spAutoFit/>
          </a:bodyPr>
          <a:p>
            <a:pPr defTabSz="914400">
              <a:lnSpc>
                <a:spcPct val="130000"/>
              </a:lnSpc>
            </a:pPr>
            <a:r>
              <a:rPr lang="zh-CN" altLang="en-US" sz="3200" dirty="0">
                <a:solidFill>
                  <a:srgbClr val="FFFFFF">
                    <a:lumMod val="50000"/>
                  </a:srgbClr>
                </a:solidFill>
                <a:uFillTx/>
                <a:latin typeface="微软雅黑" panose="020B0503020204020204" charset="-122"/>
              </a:rPr>
              <a:t>运营，优化数据来获取流量</a:t>
            </a:r>
            <a:endParaRPr lang="zh-CN" altLang="en-US" sz="3200" dirty="0">
              <a:solidFill>
                <a:srgbClr val="FFFFFF">
                  <a:lumMod val="50000"/>
                </a:srgbClr>
              </a:solidFill>
              <a:uFillTx/>
              <a:latin typeface="微软雅黑" panose="020B0503020204020204" charset="-122"/>
            </a:endParaRPr>
          </a:p>
        </p:txBody>
      </p:sp>
      <p:sp>
        <p:nvSpPr>
          <p:cNvPr id="38" name="文本框 37"/>
          <p:cNvSpPr txBox="1"/>
          <p:nvPr>
            <p:custDataLst>
              <p:tags r:id="rId27"/>
            </p:custDataLst>
          </p:nvPr>
        </p:nvSpPr>
        <p:spPr>
          <a:xfrm>
            <a:off x="6707605" y="5222719"/>
            <a:ext cx="1559418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</a:t>
            </a:r>
            <a:r>
              <a:rPr lang="zh-CN" altLang="en-US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电风扇是多少是</a:t>
            </a:r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DVDSV</a:t>
            </a:r>
            <a:r>
              <a:rPr lang="zh-CN" altLang="en-US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但是</a:t>
            </a:r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 04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40" name="文本框 39"/>
          <p:cNvSpPr txBox="1"/>
          <p:nvPr>
            <p:custDataLst>
              <p:tags r:id="rId28"/>
            </p:custDataLst>
          </p:nvPr>
        </p:nvSpPr>
        <p:spPr>
          <a:xfrm>
            <a:off x="3229806" y="6319611"/>
            <a:ext cx="5141669" cy="537845"/>
          </a:xfrm>
          <a:prstGeom prst="rect">
            <a:avLst/>
          </a:prstGeom>
          <a:solidFill>
            <a:srgbClr val="2D6E59"/>
          </a:solidFill>
          <a:effectLst>
            <a:outerShdw blurRad="114300" dist="38100" dir="5400000" algn="t" rotWithShape="0">
              <a:prstClr val="black">
                <a:alpha val="31000"/>
              </a:prstClr>
            </a:outerShdw>
          </a:effectLst>
        </p:spPr>
        <p:txBody>
          <a:bodyPr wrap="square" lIns="46552" tIns="23276" rIns="46552" bIns="23276" rtlCol="0">
            <a:spAutoFit/>
          </a:bodyPr>
          <a:p>
            <a:pPr algn="l" defTabSz="914400"/>
            <a:r>
              <a:rPr lang="zh-CN" altLang="en-US" sz="3200" b="1" dirty="0">
                <a:solidFill>
                  <a:srgbClr val="FFFFFF">
                    <a:lumMod val="95000"/>
                  </a:srgbClr>
                </a:solidFill>
                <a:uFillTx/>
                <a:latin typeface="微软雅黑" panose="020B0503020204020204" charset="-122"/>
              </a:rPr>
              <a:t>加价搬运到自己的抖音小店</a:t>
            </a:r>
            <a:endParaRPr lang="zh-CN" altLang="en-US" sz="3200" b="1" dirty="0">
              <a:solidFill>
                <a:srgbClr val="FFFFFF">
                  <a:lumMod val="95000"/>
                </a:srgbClr>
              </a:solidFill>
              <a:uFillTx/>
              <a:latin typeface="微软雅黑" panose="020B0503020204020204" charset="-122"/>
            </a:endParaRPr>
          </a:p>
        </p:txBody>
      </p:sp>
      <p:sp>
        <p:nvSpPr>
          <p:cNvPr id="41" name="文本框 40"/>
          <p:cNvSpPr txBox="1"/>
          <p:nvPr>
            <p:custDataLst>
              <p:tags r:id="rId29"/>
            </p:custDataLst>
          </p:nvPr>
        </p:nvSpPr>
        <p:spPr>
          <a:xfrm>
            <a:off x="3199765" y="8897620"/>
            <a:ext cx="5450205" cy="1030605"/>
          </a:xfrm>
          <a:prstGeom prst="rect">
            <a:avLst/>
          </a:prstGeom>
          <a:solidFill>
            <a:srgbClr val="33AB78"/>
          </a:solidFill>
          <a:effectLst>
            <a:outerShdw blurRad="114300" dist="38100" dir="5400000" algn="t" rotWithShape="0">
              <a:prstClr val="black">
                <a:alpha val="31000"/>
              </a:prstClr>
            </a:outerShdw>
          </a:effectLst>
        </p:spPr>
        <p:txBody>
          <a:bodyPr wrap="square" lIns="46552" tIns="23276" rIns="46552" bIns="23276" rtlCol="0">
            <a:spAutoFit/>
          </a:bodyPr>
          <a:p>
            <a:pPr defTabSz="914400"/>
            <a:r>
              <a:rPr lang="zh-CN" altLang="zh-CN" sz="3200" b="1" dirty="0">
                <a:solidFill>
                  <a:srgbClr val="FFFFFF">
                    <a:lumMod val="95000"/>
                  </a:srgbClr>
                </a:solidFill>
                <a:uFillTx/>
                <a:latin typeface="微软雅黑" panose="020B0503020204020204" charset="-122"/>
              </a:rPr>
              <a:t>只需要通过商品优化运营获取流量和点击</a:t>
            </a:r>
            <a:endParaRPr lang="zh-CN" altLang="zh-CN" sz="3200" b="1" dirty="0">
              <a:solidFill>
                <a:srgbClr val="FFFFFF">
                  <a:lumMod val="95000"/>
                </a:srgbClr>
              </a:solidFill>
              <a:uFillTx/>
              <a:latin typeface="微软雅黑" panose="020B0503020204020204" charset="-122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30"/>
            </p:custDataLst>
          </p:nvPr>
        </p:nvCxnSpPr>
        <p:spPr>
          <a:xfrm flipV="1">
            <a:off x="1340694" y="4644357"/>
            <a:ext cx="6990815" cy="1206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>
            <p:custDataLst>
              <p:tags r:id="rId31"/>
            </p:custDataLst>
          </p:nvPr>
        </p:nvCxnSpPr>
        <p:spPr>
          <a:xfrm flipV="1">
            <a:off x="3309857" y="7363465"/>
            <a:ext cx="6990815" cy="1206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>
            <p:custDataLst>
              <p:tags r:id="rId32"/>
            </p:custDataLst>
          </p:nvPr>
        </p:nvCxnSpPr>
        <p:spPr>
          <a:xfrm flipV="1">
            <a:off x="1353394" y="10060345"/>
            <a:ext cx="6990815" cy="1206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>
            <p:custDataLst>
              <p:tags r:id="rId33"/>
            </p:custDataLst>
          </p:nvPr>
        </p:nvCxnSpPr>
        <p:spPr>
          <a:xfrm flipV="1">
            <a:off x="3309857" y="12292403"/>
            <a:ext cx="6990815" cy="1206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27 -2.09877E-6 L -0.10886 -2.09877E-6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15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97 -2.09877E-6 L 4.72222E-6 -2.09877E-6 " pathEditMode="relative" rAng="0" ptsTypes="AA">
                                      <p:cBhvr>
                                        <p:cTn id="1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63 -2.09877E-6 L 0.11076 -2.09877E-6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319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-2.09877E-6 L 3.33333E-6 -2.09877E-6 " pathEditMode="relative" rAng="0" ptsTypes="AA">
                                      <p:cBhvr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563 -2.09877E-6 L 3.33333E-6 -2.09877E-6 " pathEditMode="relative" rAng="0" ptsTypes="AA">
                                      <p:cBhvr>
                                        <p:cTn id="2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1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5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1597 -2.09877E-6 L 4.72222E-6 -2.09877E-6 " pathEditMode="relative" rAng="0" ptsTypes="AA">
                                      <p:cBhvr>
                                        <p:cTn id="2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6" grpId="1" bldLvl="0" animBg="1"/>
      <p:bldP spid="27" grpId="0" bldLvl="0" animBg="1"/>
      <p:bldP spid="27" grpId="1" bldLvl="0" animBg="1"/>
      <p:bldP spid="27" grpId="2" bldLvl="0" animBg="1"/>
      <p:bldP spid="28" grpId="0" bldLvl="0" animBg="1"/>
      <p:bldP spid="28" grpId="1" bldLvl="0" animBg="1"/>
      <p:bldP spid="28" grpId="2" bldLvl="0" animBg="1"/>
      <p:bldP spid="29" grpId="0" bldLvl="0" animBg="1"/>
      <p:bldP spid="29" grpId="1" bldLvl="0" animBg="1"/>
      <p:bldP spid="30" grpId="0" bldLvl="0" animBg="1"/>
      <p:bldP spid="35" grpId="0"/>
      <p:bldP spid="36" grpId="0"/>
      <p:bldP spid="37" grpId="0"/>
      <p:bldP spid="39" grpId="0" bldLvl="0" animBg="1"/>
      <p:bldP spid="40" grpId="0" bldLvl="0" animBg="1"/>
      <p:bldP spid="41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4139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12" name="矩形 11"/>
          <p:cNvSpPr/>
          <p:nvPr>
            <p:custDataLst>
              <p:tags r:id="rId16"/>
            </p:custDataLst>
          </p:nvPr>
        </p:nvSpPr>
        <p:spPr>
          <a:xfrm>
            <a:off x="425606" y="3190921"/>
            <a:ext cx="2509556" cy="1113171"/>
          </a:xfrm>
          <a:prstGeom prst="rect">
            <a:avLst/>
          </a:prstGeom>
          <a:solidFill>
            <a:srgbClr val="33AB78"/>
          </a:solidFill>
          <a:ln>
            <a:noFill/>
          </a:ln>
          <a:effectLst>
            <a:outerShdw blurRad="381000" dist="152400" dir="27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r>
              <a:rPr lang="zh-CN" altLang="en-US" sz="4400" dirty="0">
                <a:solidFill>
                  <a:srgbClr val="FFFFFF"/>
                </a:solidFill>
              </a:rPr>
              <a:t>注意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3473651" y="3182032"/>
            <a:ext cx="7314670" cy="24618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14400"/>
            <a:r>
              <a:rPr lang="en-US" altLang="zh-CN" sz="4000" b="1" dirty="0">
                <a:solidFill>
                  <a:srgbClr val="33AB78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1.</a:t>
            </a:r>
            <a:r>
              <a:rPr lang="zh-CN" altLang="en-US" sz="4000" b="1" dirty="0">
                <a:solidFill>
                  <a:srgbClr val="33AB78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千万不要自己动销出</a:t>
            </a:r>
            <a:r>
              <a:rPr lang="en-US" altLang="zh-CN" sz="4000" b="1" dirty="0">
                <a:solidFill>
                  <a:srgbClr val="33AB78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30</a:t>
            </a:r>
            <a:r>
              <a:rPr lang="zh-CN" altLang="en-US" sz="4000" b="1" dirty="0">
                <a:solidFill>
                  <a:srgbClr val="33AB78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单，容易违规</a:t>
            </a:r>
            <a:endParaRPr lang="zh-CN" altLang="en-US" sz="4000" b="1" dirty="0">
              <a:solidFill>
                <a:srgbClr val="33AB78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defTabSz="914400"/>
            <a:endParaRPr lang="zh-CN" altLang="en-US" sz="4000" b="1" dirty="0">
              <a:solidFill>
                <a:srgbClr val="33AB78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  <a:p>
            <a:pPr defTabSz="914400"/>
            <a:r>
              <a:rPr lang="en-US" altLang="zh-CN" sz="4000" b="1" dirty="0">
                <a:solidFill>
                  <a:srgbClr val="33AB78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2.</a:t>
            </a:r>
            <a:r>
              <a:rPr lang="zh-CN" altLang="en-US" sz="4000" b="1" dirty="0">
                <a:solidFill>
                  <a:srgbClr val="33AB78"/>
                </a:solidFill>
                <a:latin typeface="Calibri" panose="020F0502020204030204" charset="0"/>
                <a:cs typeface="Calibri" panose="020F0502020204030204" charset="0"/>
                <a:sym typeface="+mn-lt"/>
              </a:rPr>
              <a:t>订单要分散，不能同一地区</a:t>
            </a:r>
            <a:endParaRPr lang="zh-CN" altLang="en-US" sz="4000" b="1" dirty="0">
              <a:solidFill>
                <a:srgbClr val="33AB78"/>
              </a:solidFill>
              <a:latin typeface="Calibri" panose="020F0502020204030204" charset="0"/>
              <a:cs typeface="Calibri" panose="020F0502020204030204" charset="0"/>
              <a:sym typeface="+mn-lt"/>
            </a:endParaRPr>
          </a:p>
        </p:txBody>
      </p:sp>
      <p:sp>
        <p:nvSpPr>
          <p:cNvPr id="2" name="PA_矩形 29"/>
          <p:cNvSpPr/>
          <p:nvPr>
            <p:custDataLst>
              <p:tags r:id="rId18"/>
            </p:custDataLst>
          </p:nvPr>
        </p:nvSpPr>
        <p:spPr>
          <a:xfrm>
            <a:off x="1243493" y="514989"/>
            <a:ext cx="9969643" cy="922020"/>
          </a:xfrm>
          <a:prstGeom prst="rect">
            <a:avLst/>
          </a:prstGeom>
          <a:ln>
            <a:noFill/>
          </a:ln>
          <a:effectLst>
            <a:glow rad="698500">
              <a:schemeClr val="accent3">
                <a:satMod val="175000"/>
                <a:alpha val="40000"/>
              </a:schemeClr>
            </a:glow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p>
            <a:r>
              <a:rPr lang="en-US" altLang="zh-CN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24</a:t>
            </a:r>
            <a:r>
              <a:rPr lang="zh-CN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小时暴力拉分</a:t>
            </a:r>
            <a:r>
              <a:rPr lang="zh-CN" altLang="en-US" sz="5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之</a:t>
            </a:r>
            <a:r>
              <a:rPr lang="zh-CN" altLang="en-US" sz="5400" b="1" dirty="0">
                <a:solidFill>
                  <a:srgbClr val="33AB78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亏本送福利</a:t>
            </a:r>
            <a:endParaRPr lang="zh-CN" altLang="en-US" sz="5400" b="1" dirty="0">
              <a:solidFill>
                <a:srgbClr val="33AB78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19"/>
            </p:custDataLst>
          </p:nvPr>
        </p:nvSpPr>
        <p:spPr>
          <a:xfrm>
            <a:off x="3881653" y="5475534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02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20"/>
            </p:custDataLst>
          </p:nvPr>
        </p:nvSpPr>
        <p:spPr>
          <a:xfrm>
            <a:off x="381155" y="7378806"/>
            <a:ext cx="2554007" cy="1113171"/>
          </a:xfrm>
          <a:prstGeom prst="rect">
            <a:avLst/>
          </a:prstGeom>
          <a:solidFill>
            <a:srgbClr val="33AB78"/>
          </a:solidFill>
          <a:ln>
            <a:noFill/>
          </a:ln>
          <a:effectLst>
            <a:outerShdw blurRad="381000" dist="152400" dir="2700000" sx="95000" sy="95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r>
              <a:rPr lang="zh-CN" altLang="en-US" sz="4400" dirty="0">
                <a:solidFill>
                  <a:srgbClr val="FFFFFF"/>
                </a:solidFill>
              </a:rPr>
              <a:t>正确方法</a:t>
            </a:r>
            <a:endParaRPr lang="zh-CN" altLang="en-US" sz="44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>
            <p:custDataLst>
              <p:tags r:id="rId21"/>
            </p:custDataLst>
          </p:nvPr>
        </p:nvSpPr>
        <p:spPr>
          <a:xfrm>
            <a:off x="3881653" y="7746962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02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22"/>
            </p:custDataLst>
          </p:nvPr>
        </p:nvSpPr>
        <p:spPr>
          <a:xfrm>
            <a:off x="3535246" y="7373091"/>
            <a:ext cx="7672815" cy="4924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p>
            <a:pPr defTabSz="914400"/>
            <a:r>
              <a:rPr lang="zh-CN" altLang="en-US" sz="4000" b="1" dirty="0">
                <a:solidFill>
                  <a:srgbClr val="2D6E59"/>
                </a:solidFill>
                <a:cs typeface="+mn-ea"/>
                <a:sym typeface="+mn-lt"/>
              </a:rPr>
              <a:t>福利品直接挂到精选联盟让达人来带？因为主播也是需要福利品做数据的</a:t>
            </a:r>
            <a:r>
              <a:rPr lang="en-US" altLang="zh-CN" sz="4000" b="1" dirty="0">
                <a:solidFill>
                  <a:srgbClr val="2D6E59"/>
                </a:solidFill>
                <a:cs typeface="+mn-ea"/>
                <a:sym typeface="+mn-lt"/>
              </a:rPr>
              <a:t>  </a:t>
            </a:r>
            <a:endParaRPr lang="zh-CN" altLang="en-US" sz="4000" b="1" dirty="0">
              <a:solidFill>
                <a:srgbClr val="2D6E59"/>
              </a:solidFill>
              <a:cs typeface="+mn-ea"/>
              <a:sym typeface="+mn-lt"/>
            </a:endParaRPr>
          </a:p>
          <a:p>
            <a:pPr defTabSz="914400"/>
            <a:endParaRPr lang="zh-CN" altLang="en-US" sz="4000" b="1" dirty="0">
              <a:solidFill>
                <a:srgbClr val="2D6E59"/>
              </a:solidFill>
              <a:cs typeface="+mn-ea"/>
              <a:sym typeface="+mn-lt"/>
            </a:endParaRPr>
          </a:p>
          <a:p>
            <a:pPr defTabSz="914400"/>
            <a:r>
              <a:rPr lang="zh-CN" altLang="en-US" sz="4000" b="1" dirty="0">
                <a:solidFill>
                  <a:srgbClr val="2D6E59"/>
                </a:solidFill>
                <a:cs typeface="+mn-ea"/>
                <a:sym typeface="+mn-lt"/>
              </a:rPr>
              <a:t>总结：</a:t>
            </a:r>
            <a:endParaRPr lang="zh-CN" altLang="en-US" sz="4000" b="1" dirty="0">
              <a:solidFill>
                <a:srgbClr val="2D6E59"/>
              </a:solidFill>
              <a:cs typeface="+mn-ea"/>
              <a:sym typeface="+mn-lt"/>
            </a:endParaRPr>
          </a:p>
          <a:p>
            <a:pPr defTabSz="914400"/>
            <a:r>
              <a:rPr lang="en-US" altLang="zh-CN" sz="4000" b="1" dirty="0">
                <a:solidFill>
                  <a:srgbClr val="33AB78"/>
                </a:solidFill>
                <a:cs typeface="+mn-ea"/>
                <a:sym typeface="+mn-lt"/>
              </a:rPr>
              <a:t>1.</a:t>
            </a:r>
            <a:r>
              <a:rPr lang="zh-CN" altLang="en-US" sz="4000" b="1" dirty="0">
                <a:solidFill>
                  <a:srgbClr val="33AB78"/>
                </a:solidFill>
                <a:cs typeface="+mn-ea"/>
                <a:sym typeface="+mn-lt"/>
              </a:rPr>
              <a:t>怎么找到这种福利品</a:t>
            </a:r>
            <a:endParaRPr lang="zh-CN" altLang="en-US" sz="4000" b="1" dirty="0">
              <a:solidFill>
                <a:srgbClr val="33AB78"/>
              </a:solidFill>
              <a:cs typeface="+mn-ea"/>
              <a:sym typeface="+mn-lt"/>
            </a:endParaRPr>
          </a:p>
          <a:p>
            <a:pPr defTabSz="914400"/>
            <a:r>
              <a:rPr lang="en-US" altLang="zh-CN" sz="4000" b="1" dirty="0">
                <a:solidFill>
                  <a:srgbClr val="33AB78"/>
                </a:solidFill>
                <a:cs typeface="+mn-ea"/>
                <a:sym typeface="+mn-lt"/>
              </a:rPr>
              <a:t>2.</a:t>
            </a:r>
            <a:r>
              <a:rPr lang="zh-CN" altLang="en-US" sz="4000" b="1" dirty="0">
                <a:solidFill>
                  <a:srgbClr val="33AB78"/>
                </a:solidFill>
                <a:cs typeface="+mn-ea"/>
                <a:sym typeface="+mn-lt"/>
              </a:rPr>
              <a:t>怎么挂到精选联盟</a:t>
            </a:r>
            <a:endParaRPr lang="zh-CN" altLang="en-US" sz="4000" b="1" dirty="0">
              <a:solidFill>
                <a:srgbClr val="33AB78"/>
              </a:solidFill>
              <a:cs typeface="+mn-ea"/>
              <a:sym typeface="+mn-lt"/>
            </a:endParaRPr>
          </a:p>
          <a:p>
            <a:pPr defTabSz="914400"/>
            <a:r>
              <a:rPr lang="en-US" altLang="zh-CN" sz="4000" b="1" dirty="0">
                <a:solidFill>
                  <a:srgbClr val="33AB78"/>
                </a:solidFill>
                <a:cs typeface="+mn-ea"/>
                <a:sym typeface="+mn-lt"/>
              </a:rPr>
              <a:t>3.</a:t>
            </a:r>
            <a:r>
              <a:rPr lang="zh-CN" altLang="en-US" sz="4000" b="1" dirty="0">
                <a:solidFill>
                  <a:srgbClr val="33AB78"/>
                </a:solidFill>
                <a:cs typeface="+mn-ea"/>
                <a:sym typeface="+mn-lt"/>
              </a:rPr>
              <a:t>怎么让达人带</a:t>
            </a:r>
            <a:endParaRPr lang="zh-CN" altLang="en-US" sz="4000" b="1" dirty="0">
              <a:solidFill>
                <a:srgbClr val="33AB78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-2.22222E-6 L 0.00013 -0.07407 " pathEditMode="relative" rAng="0" ptsTypes="AA">
                                      <p:cBhvr>
                                        <p:cTn id="2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  <p:animRot by="1500000">
                                      <p:cBhvr>
                                        <p:cTn id="2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2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2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99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99"/>
                            </p:stCondLst>
                            <p:childTnLst>
                              <p:par>
                                <p:cTn id="3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4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-6.25E-7 -2.22222E-6 L 0.00013 -0.07407 " pathEditMode="relative" rAng="0" ptsTypes="AA">
                                      <p:cBhvr>
                                        <p:cTn id="43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704"/>
                                    </p:animMotion>
                                    <p:animRot by="1500000">
                                      <p:cBhvr>
                                        <p:cTn id="44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5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46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47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ldLvl="0" animBg="1"/>
      <p:bldP spid="18" grpId="0"/>
      <p:bldP spid="18" grpId="1"/>
      <p:bldP spid="4" grpId="0" bldLvl="0" animBg="1"/>
      <p:bldP spid="6" grpId="0"/>
      <p:bldP spid="6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14986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14986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3377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5988" y="2276508"/>
            <a:ext cx="9706114" cy="2841013"/>
            <a:chOff x="5251574" y="982509"/>
            <a:chExt cx="6801485" cy="5523001"/>
          </a:xfrm>
          <a:solidFill>
            <a:srgbClr val="2D6E59"/>
          </a:solidFill>
        </p:grpSpPr>
        <p:sp>
          <p:nvSpPr>
            <p:cNvPr id="9" name="Rectangle 11"/>
            <p:cNvSpPr/>
            <p:nvPr>
              <p:custDataLst>
                <p:tags r:id="rId16"/>
              </p:custDataLst>
            </p:nvPr>
          </p:nvSpPr>
          <p:spPr>
            <a:xfrm>
              <a:off x="5251574" y="982509"/>
              <a:ext cx="6801485" cy="4979868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7028" tIns="23514" rIns="47028" bIns="23514" numCol="1" spcCol="0" rtlCol="0" fromWordArt="0" anchor="ctr" anchorCtr="0" forceAA="0" compatLnSpc="1">
              <a:noAutofit/>
            </a:bodyPr>
            <a:p>
              <a:pPr algn="ctr" defTabSz="914400"/>
              <a:endParaRPr lang="en-US" sz="695" dirty="0">
                <a:solidFill>
                  <a:srgbClr val="FFFFFF"/>
                </a:solidFill>
                <a:sym typeface="+mn-lt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7"/>
              </p:custDataLst>
            </p:nvPr>
          </p:nvSpPr>
          <p:spPr>
            <a:xfrm>
              <a:off x="5471393" y="1561477"/>
              <a:ext cx="6361847" cy="2473850"/>
            </a:xfrm>
            <a:prstGeom prst="rect">
              <a:avLst/>
            </a:prstGeom>
            <a:grp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 defTabSz="91440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（</a:t>
              </a:r>
              <a:r>
                <a:rPr lang="en-US" altLang="zh-CN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1</a:t>
              </a:r>
              <a:r>
                <a:rPr lang="zh-CN" altLang="en-US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）</a:t>
              </a:r>
              <a:r>
                <a:rPr lang="zh-CN" altLang="zh-CN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可以在多多</a:t>
              </a:r>
              <a:r>
                <a:rPr lang="en-US" altLang="zh-CN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9.9</a:t>
              </a:r>
              <a:r>
                <a:rPr lang="zh-CN" altLang="en-US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赚取，找到他们的福利品，薅他们羊毛</a:t>
              </a:r>
              <a:endParaRPr lang="zh-CN" altLang="en-US" sz="3200" dirty="0">
                <a:solidFill>
                  <a:srgbClr val="FFFFFF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8"/>
              </p:custDataLst>
            </p:nvPr>
          </p:nvSpPr>
          <p:spPr>
            <a:xfrm>
              <a:off x="5459379" y="4031660"/>
              <a:ext cx="6373416" cy="2473850"/>
            </a:xfrm>
            <a:prstGeom prst="rect">
              <a:avLst/>
            </a:prstGeom>
            <a:grp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p>
              <a:pPr algn="just" defTabSz="914400">
                <a:lnSpc>
                  <a:spcPct val="120000"/>
                </a:lnSpc>
              </a:pPr>
              <a:r>
                <a:rPr lang="zh-CN" altLang="en-US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（</a:t>
              </a:r>
              <a:r>
                <a:rPr lang="en-US" altLang="zh-CN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2</a:t>
              </a:r>
              <a:r>
                <a:rPr lang="zh-CN" altLang="en-US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）拉分阶段：</a:t>
              </a:r>
              <a:r>
                <a:rPr lang="en-US" altLang="zh-CN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30</a:t>
              </a:r>
              <a:r>
                <a:rPr lang="zh-CN" altLang="en-US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单可以不赚，少亏，亏本赚吆喝</a:t>
              </a:r>
              <a:r>
                <a:rPr lang="en-US" altLang="zh-CN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 </a:t>
              </a:r>
              <a:r>
                <a:rPr lang="zh-CN" altLang="en-US" sz="3200" dirty="0">
                  <a:solidFill>
                    <a:srgbClr val="FFFFFF"/>
                  </a:solidFill>
                  <a:latin typeface="三极粗极黑简体" panose="00000500000000000000" charset="-122"/>
                  <a:ea typeface="三极粗极黑简体" panose="00000500000000000000" charset="-122"/>
                  <a:cs typeface="三极粗极黑简体" panose="00000500000000000000" charset="-122"/>
                </a:rPr>
                <a:t>做数据</a:t>
              </a:r>
              <a:endParaRPr lang="zh-CN" altLang="en-US" sz="3200" dirty="0">
                <a:solidFill>
                  <a:srgbClr val="FFFFFF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endParaRPr>
            </a:p>
          </p:txBody>
        </p:sp>
      </p:grpSp>
      <p:sp>
        <p:nvSpPr>
          <p:cNvPr id="18" name="PA_矩形 29"/>
          <p:cNvSpPr/>
          <p:nvPr>
            <p:custDataLst>
              <p:tags r:id="rId19"/>
            </p:custDataLst>
          </p:nvPr>
        </p:nvSpPr>
        <p:spPr>
          <a:xfrm>
            <a:off x="1154595" y="549915"/>
            <a:ext cx="9922017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10</a:t>
            </a:r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秒学会如何找到福利品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20"/>
            </p:custDataLst>
          </p:nvPr>
        </p:nvSpPr>
        <p:spPr>
          <a:xfrm>
            <a:off x="7231326" y="5222801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05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1646094" y="5085153"/>
            <a:ext cx="8228448" cy="82284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30226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30226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2615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2" name="PA_矩形 29"/>
          <p:cNvSpPr/>
          <p:nvPr>
            <p:custDataLst>
              <p:tags r:id="rId16"/>
            </p:custDataLst>
          </p:nvPr>
        </p:nvSpPr>
        <p:spPr>
          <a:xfrm>
            <a:off x="1243498" y="572774"/>
            <a:ext cx="8282424" cy="92202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54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类目拉分相应的福利品</a:t>
            </a:r>
            <a:endParaRPr lang="zh-CN" altLang="en-US" sz="5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highlight>
                <a:srgbClr val="FF0000"/>
              </a:highligh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rcRect l="2820"/>
          <a:stretch>
            <a:fillRect/>
          </a:stretch>
        </p:blipFill>
        <p:spPr>
          <a:xfrm>
            <a:off x="1873427" y="2420020"/>
            <a:ext cx="7616299" cy="108726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5"/>
          <p:cNvSpPr/>
          <p:nvPr>
            <p:custDataLst>
              <p:tags r:id="rId1"/>
            </p:custDataLst>
          </p:nvPr>
        </p:nvSpPr>
        <p:spPr>
          <a:xfrm>
            <a:off x="150" y="1886612"/>
            <a:ext cx="11519065" cy="11793389"/>
          </a:xfrm>
          <a:prstGeom prst="rect">
            <a:avLst/>
          </a:prstGeom>
          <a:solidFill>
            <a:srgbClr val="2D6E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endParaRPr lang="en-US" sz="925" kern="0" dirty="0">
              <a:solidFill>
                <a:srgbClr val="F9F9F9"/>
              </a:solidFill>
              <a:latin typeface="Montserrat Light" panose="00000400000000000000" pitchFamily="50" charset="0"/>
              <a:cs typeface="+mn-ea"/>
              <a:sym typeface="+mn-lt"/>
            </a:endParaRPr>
          </a:p>
        </p:txBody>
      </p:sp>
      <p:grpSp>
        <p:nvGrpSpPr>
          <p:cNvPr id="19" name="Group 14"/>
          <p:cNvGrpSpPr/>
          <p:nvPr/>
        </p:nvGrpSpPr>
        <p:grpSpPr>
          <a:xfrm rot="0">
            <a:off x="83336" y="22606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22606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3377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2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3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4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5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6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3" name="箭头: 五边形 2"/>
          <p:cNvSpPr/>
          <p:nvPr>
            <p:custDataLst>
              <p:tags r:id="rId17"/>
            </p:custDataLst>
          </p:nvPr>
        </p:nvSpPr>
        <p:spPr>
          <a:xfrm rot="5400000">
            <a:off x="10519" y="2722251"/>
            <a:ext cx="11498962" cy="10417173"/>
          </a:xfrm>
          <a:prstGeom prst="homePlate">
            <a:avLst>
              <a:gd name="adj" fmla="val 1866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PA_矩形 29"/>
          <p:cNvSpPr/>
          <p:nvPr>
            <p:custDataLst>
              <p:tags r:id="rId18"/>
            </p:custDataLst>
          </p:nvPr>
        </p:nvSpPr>
        <p:spPr>
          <a:xfrm>
            <a:off x="-31059" y="515384"/>
            <a:ext cx="11458929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pPr algn="ctr"/>
            <a:r>
              <a:rPr lang="zh-CN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怎么上架挂到精选联盟</a:t>
            </a:r>
            <a:endParaRPr lang="zh-CN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9"/>
            </p:custDataLst>
          </p:nvPr>
        </p:nvGraphicFramePr>
        <p:xfrm>
          <a:off x="819947" y="2343819"/>
          <a:ext cx="9879330" cy="9998075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70990"/>
                <a:gridCol w="8308340"/>
              </a:tblGrid>
              <a:tr h="123888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/>
                    </a:p>
                  </a:txBody>
                  <a:tcPr marL="91445" marR="91445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3200" b="1"/>
                    </a:p>
                  </a:txBody>
                  <a:tcPr marL="91445" marR="91445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75000"/>
                      </a:schemeClr>
                    </a:solidFill>
                  </a:tcPr>
                </a:tc>
              </a:tr>
              <a:tr h="212217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3200" b="1">
                          <a:ea typeface="宋体" panose="02010600030101010101" pitchFamily="2" charset="-122"/>
                        </a:rPr>
                        <a:t>定价技巧</a:t>
                      </a:r>
                      <a:endParaRPr lang="zh-CN" sz="3200" b="1"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</a:rPr>
                        <a:t>拿货价；</a:t>
                      </a:r>
                      <a:r>
                        <a:rPr lang="en-US" altLang="zh-CN" sz="3200" b="1">
                          <a:ea typeface="宋体" panose="02010600030101010101" pitchFamily="2" charset="-122"/>
                        </a:rPr>
                        <a:t>5.9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</a:rPr>
                        <a:t>定价；</a:t>
                      </a:r>
                      <a:r>
                        <a:rPr lang="en-US" altLang="zh-CN" sz="3200" b="1">
                          <a:ea typeface="宋体" panose="02010600030101010101" pitchFamily="2" charset="-122"/>
                        </a:rPr>
                        <a:t>2.1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</a:rPr>
                        <a:t>佣金；</a:t>
                      </a:r>
                      <a:r>
                        <a:rPr lang="en-US" altLang="zh-CN" sz="3200" b="1">
                          <a:ea typeface="宋体" panose="02010600030101010101" pitchFamily="2" charset="-122"/>
                        </a:rPr>
                        <a:t>30%</a:t>
                      </a:r>
                      <a:endParaRPr lang="en-US" sz="3200" b="1"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</a:rPr>
                        <a:t>亏损</a:t>
                      </a:r>
                      <a:r>
                        <a:rPr lang="en-US" altLang="zh-CN" sz="3200" b="1">
                          <a:ea typeface="宋体" panose="02010600030101010101" pitchFamily="2" charset="-122"/>
                        </a:rPr>
                        <a:t>:3.7=0.3=4*30=-120</a:t>
                      </a:r>
                      <a:endParaRPr lang="en-US" altLang="zh-CN" sz="3200" b="1"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287083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</a:rPr>
                        <a:t>挂入精选联盟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</a:rPr>
                        <a:t>前两个月不考核精选联盟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</a:rPr>
                        <a:t>立马开通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</a:rPr>
                        <a:t>被关了，货损搜搜单方式出体验分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287083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</a:rPr>
                        <a:t>达人链接技巧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  <a:sym typeface="+mn-ea"/>
                        </a:rPr>
                        <a:t>上架技巧：增加标题流量关键词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  <a:sym typeface="+mn-ea"/>
                        </a:rPr>
                        <a:t>【</a:t>
                      </a:r>
                      <a:r>
                        <a:rPr lang="en-US" altLang="zh-CN" sz="3200" b="1">
                          <a:ea typeface="宋体" panose="02010600030101010101" pitchFamily="2" charset="-122"/>
                          <a:sym typeface="+mn-ea"/>
                        </a:rPr>
                        <a:t>2</a:t>
                      </a:r>
                      <a:r>
                        <a:rPr lang="zh-CN" altLang="en-US" sz="3200" b="1">
                          <a:ea typeface="宋体" panose="02010600030101010101" pitchFamily="2" charset="-122"/>
                          <a:sym typeface="+mn-ea"/>
                        </a:rPr>
                        <a:t>元包邮】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  <a:sym typeface="+mn-ea"/>
                        </a:rPr>
                        <a:t>【</a:t>
                      </a:r>
                      <a:r>
                        <a:rPr lang="en-US" altLang="zh-CN" sz="3200" b="1">
                          <a:ea typeface="宋体" panose="02010600030101010101" pitchFamily="2" charset="-122"/>
                          <a:sym typeface="+mn-ea"/>
                        </a:rPr>
                        <a:t>2</a:t>
                      </a:r>
                      <a:r>
                        <a:rPr lang="zh-CN" altLang="en-US" sz="3200" b="1">
                          <a:ea typeface="宋体" panose="02010600030101010101" pitchFamily="2" charset="-122"/>
                          <a:sym typeface="+mn-ea"/>
                        </a:rPr>
                        <a:t>元清仓】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  <a:sym typeface="+mn-ea"/>
                        </a:rPr>
                        <a:t>【清仓处理】</a:t>
                      </a:r>
                      <a:endParaRPr lang="zh-CN" altLang="en-US" sz="3200" b="1"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3200" b="1"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200" b="1">
                          <a:ea typeface="宋体" panose="02010600030101010101" pitchFamily="2" charset="-122"/>
                          <a:sym typeface="+mn-ea"/>
                        </a:rPr>
                        <a:t>库存设置：限时限人，限制</a:t>
                      </a:r>
                      <a:r>
                        <a:rPr lang="en-US" altLang="zh-CN" sz="3200" b="1">
                          <a:ea typeface="宋体" panose="02010600030101010101" pitchFamily="2" charset="-122"/>
                          <a:sym typeface="+mn-ea"/>
                        </a:rPr>
                        <a:t>IP</a:t>
                      </a:r>
                      <a:r>
                        <a:rPr lang="zh-CN" altLang="en-US" sz="3200" b="1">
                          <a:ea typeface="宋体" panose="02010600030101010101" pitchFamily="2" charset="-122"/>
                          <a:sym typeface="+mn-ea"/>
                        </a:rPr>
                        <a:t>拍</a:t>
                      </a:r>
                      <a:endParaRPr lang="zh-CN" altLang="en-US" sz="3200" b="1"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endParaRPr lang="zh-CN" altLang="en-US" sz="3200" b="1"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" name="文本框 83"/>
          <p:cNvSpPr txBox="1"/>
          <p:nvPr>
            <p:custDataLst>
              <p:tags r:id="rId1"/>
            </p:custDataLst>
          </p:nvPr>
        </p:nvSpPr>
        <p:spPr>
          <a:xfrm>
            <a:off x="1431608" y="1250315"/>
            <a:ext cx="865632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sz="6000" b="1" dirty="0"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  <a:t>福利品怎么定价出体验分</a:t>
            </a:r>
            <a:endParaRPr lang="zh-CN" sz="6000" b="1" dirty="0"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</p:txBody>
      </p:sp>
      <p:cxnSp>
        <p:nvCxnSpPr>
          <p:cNvPr id="85" name="直接连接符 84"/>
          <p:cNvCxnSpPr/>
          <p:nvPr>
            <p:custDataLst>
              <p:tags r:id="rId2"/>
            </p:custDataLst>
          </p:nvPr>
        </p:nvCxnSpPr>
        <p:spPr>
          <a:xfrm>
            <a:off x="1889768" y="2252345"/>
            <a:ext cx="7740000" cy="0"/>
          </a:xfrm>
          <a:prstGeom prst="line">
            <a:avLst/>
          </a:prstGeom>
          <a:ln w="63500" cmpd="sng">
            <a:gradFill>
              <a:gsLst>
                <a:gs pos="50000">
                  <a:srgbClr val="000000"/>
                </a:gs>
                <a:gs pos="50000">
                  <a:srgbClr val="CE100A"/>
                </a:gs>
              </a:gsLst>
              <a:lin ang="0" scaled="0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>
            <p:custDataLst>
              <p:tags r:id="rId3"/>
            </p:custDataLst>
          </p:nvPr>
        </p:nvCxnSpPr>
        <p:spPr>
          <a:xfrm flipH="1">
            <a:off x="5560835" y="8055996"/>
            <a:ext cx="5715" cy="903605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表格 4"/>
          <p:cNvGraphicFramePr/>
          <p:nvPr>
            <p:custDataLst>
              <p:tags r:id="rId4"/>
            </p:custDataLst>
          </p:nvPr>
        </p:nvGraphicFramePr>
        <p:xfrm>
          <a:off x="1134745" y="2495550"/>
          <a:ext cx="9558656" cy="1064260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520825"/>
                <a:gridCol w="2070100"/>
                <a:gridCol w="1831340"/>
                <a:gridCol w="4136391"/>
              </a:tblGrid>
              <a:tr h="970280">
                <a:tc rowSpan="4"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</a:rPr>
                        <a:t>定价技巧</a:t>
                      </a:r>
                      <a:endParaRPr lang="zh-CN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</a:rPr>
                        <a:t>拿货价：</a:t>
                      </a:r>
                      <a:endParaRPr lang="zh-CN" altLang="en-US" sz="32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3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福利品紫砂烟灰缸</a:t>
                      </a:r>
                      <a:r>
                        <a:rPr lang="en-US" altLang="zh-CN" sz="3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4.5</a:t>
                      </a:r>
                      <a:endParaRPr lang="en-US" altLang="zh-CN" sz="36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 hMerge="1"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</a:tr>
              <a:tr h="951865">
                <a:tc vMerge="1"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最低</a:t>
                      </a:r>
                      <a:r>
                        <a:rPr lang="zh-CN" altLang="en-US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价</a:t>
                      </a:r>
                      <a:r>
                        <a:rPr lang="zh-CN" altLang="en-US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：</a:t>
                      </a:r>
                      <a:endParaRPr lang="zh-CN" altLang="en-US" sz="32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3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2.9</a:t>
                      </a:r>
                      <a:endParaRPr lang="en-US" altLang="en-US" sz="36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4.5-2.9=1.6</a:t>
                      </a:r>
                      <a:endParaRPr lang="en-US" altLang="zh-CN" sz="36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</a:tr>
              <a:tr h="951230">
                <a:tc vMerge="1"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佣</a:t>
                      </a:r>
                      <a:r>
                        <a:rPr lang="en-US" altLang="zh-CN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    </a:t>
                      </a:r>
                      <a:r>
                        <a:rPr lang="zh-CN" altLang="en-US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金：</a:t>
                      </a:r>
                      <a:endParaRPr lang="zh-CN" altLang="en-US" sz="32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3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30%</a:t>
                      </a:r>
                      <a:endParaRPr lang="en-US" altLang="en-US" sz="36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zh-CN" sz="3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2.9*0.3=0.9</a:t>
                      </a:r>
                      <a:endParaRPr lang="en-US" altLang="zh-CN" sz="36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</a:tr>
              <a:tr h="1479550">
                <a:tc vMerge="1"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亏</a:t>
                      </a:r>
                      <a:r>
                        <a:rPr lang="en-US" altLang="zh-CN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    </a:t>
                      </a:r>
                      <a:r>
                        <a:rPr lang="zh-CN" altLang="en-US" sz="32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损：</a:t>
                      </a:r>
                      <a:endParaRPr lang="zh-CN" altLang="en-US" sz="32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3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每卖出一单共亏损</a:t>
                      </a:r>
                      <a:r>
                        <a:rPr lang="en-US" altLang="zh-CN" sz="3600" b="0">
                          <a:solidFill>
                            <a:srgbClr val="FFFFFF"/>
                          </a:solidFill>
                          <a:latin typeface="宋体" panose="02010600030101010101" pitchFamily="2" charset="-122"/>
                        </a:rPr>
                        <a:t>1.6+0.9=2.5*300=750</a:t>
                      </a:r>
                      <a:endParaRPr lang="en-US" altLang="zh-CN" sz="3600" b="0">
                        <a:solidFill>
                          <a:srgbClr val="FFFFFF"/>
                        </a:solidFill>
                        <a:latin typeface="宋体" panose="02010600030101010101" pitchFamily="2" charset="-122"/>
                      </a:endParaRPr>
                    </a:p>
                  </a:txBody>
                  <a:tcPr marL="12700" marR="12700" marT="12700" vert="horz" anchor="ctr" anchorCtr="0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 hMerge="1"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</a:tr>
              <a:tr h="2482850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</a:rPr>
                        <a:t>挂入精选联盟</a:t>
                      </a: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</a:rPr>
                        <a:t>前两个月不考核精选联盟</a:t>
                      </a: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</a:rPr>
                        <a:t>立马开通</a:t>
                      </a: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</a:rPr>
                        <a:t>被关了，货损搜搜单方式出体验分</a:t>
                      </a: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  <a:tc hMerge="1"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C0504D"/>
                    </a:solidFill>
                  </a:tcPr>
                </a:tc>
              </a:tr>
              <a:tr h="3806825">
                <a:tc>
                  <a:txBody>
                    <a:bodyPr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</a:rPr>
                        <a:t>达人链接技巧</a:t>
                      </a: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C00000"/>
                    </a:solidFill>
                  </a:tcPr>
                </a:tc>
                <a:tc gridSpan="3"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上架技巧：增加标题流量关键词</a:t>
                      </a: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【</a:t>
                      </a:r>
                      <a:r>
                        <a:rPr lang="en-US" altLang="zh-CN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2</a:t>
                      </a: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元包邮】</a:t>
                      </a: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【清仓处理】</a:t>
                      </a: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库存设置：限时限人，限制</a:t>
                      </a:r>
                      <a:r>
                        <a:rPr lang="en-US" altLang="zh-CN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IP</a:t>
                      </a:r>
                      <a:r>
                        <a:rPr lang="zh-CN" altLang="en-US" sz="3600" b="1">
                          <a:solidFill>
                            <a:schemeClr val="bg1"/>
                          </a:solidFill>
                          <a:ea typeface="宋体" panose="02010600030101010101" pitchFamily="2" charset="-122"/>
                          <a:sym typeface="+mn-ea"/>
                        </a:rPr>
                        <a:t>拍</a:t>
                      </a:r>
                      <a:endParaRPr lang="zh-CN" altLang="en-US" sz="3600" b="1">
                        <a:solidFill>
                          <a:schemeClr val="bg1"/>
                        </a:solidFill>
                        <a:ea typeface="宋体" panose="02010600030101010101" pitchFamily="2" charset="-122"/>
                      </a:endParaRPr>
                    </a:p>
                  </a:txBody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 hMerge="1"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  <a:tc hMerge="1">
                  <a:tcPr marL="91445" marR="91445" marT="45722" marB="45722" anchor="ctr">
                    <a:lnL w="12700">
                      <a:solidFill>
                        <a:schemeClr val="bg1"/>
                      </a:solidFill>
                      <a:prstDash val="solid"/>
                    </a:lnL>
                    <a:lnR w="12700">
                      <a:solidFill>
                        <a:schemeClr val="bg1"/>
                      </a:solidFill>
                      <a:prstDash val="solid"/>
                    </a:lnR>
                    <a:lnT w="12700">
                      <a:solidFill>
                        <a:schemeClr val="bg1"/>
                      </a:solidFill>
                      <a:prstDash val="solid"/>
                    </a:lnT>
                    <a:lnB w="12700">
                      <a:solidFill>
                        <a:schemeClr val="bg1"/>
                      </a:solidFill>
                      <a:prstDash val="solid"/>
                    </a:lnB>
                    <a:solidFill>
                      <a:srgbClr val="D9969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5"/>
          <p:cNvSpPr/>
          <p:nvPr>
            <p:custDataLst>
              <p:tags r:id="rId1"/>
            </p:custDataLst>
          </p:nvPr>
        </p:nvSpPr>
        <p:spPr>
          <a:xfrm>
            <a:off x="150" y="1886612"/>
            <a:ext cx="11519065" cy="11793389"/>
          </a:xfrm>
          <a:prstGeom prst="rect">
            <a:avLst/>
          </a:prstGeom>
          <a:solidFill>
            <a:srgbClr val="2D6E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endParaRPr lang="en-US" sz="925" kern="0" dirty="0">
              <a:solidFill>
                <a:srgbClr val="F9F9F9"/>
              </a:solidFill>
              <a:latin typeface="Montserrat Light" panose="00000400000000000000" pitchFamily="50" charset="0"/>
              <a:cs typeface="+mn-ea"/>
              <a:sym typeface="+mn-lt"/>
            </a:endParaRPr>
          </a:p>
        </p:txBody>
      </p:sp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5322157" y="-4076765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2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3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4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5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6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17" name="PA_矩形 29"/>
          <p:cNvSpPr/>
          <p:nvPr>
            <p:custDataLst>
              <p:tags r:id="rId17"/>
            </p:custDataLst>
          </p:nvPr>
        </p:nvSpPr>
        <p:spPr>
          <a:xfrm>
            <a:off x="1534967" y="387991"/>
            <a:ext cx="9233667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商品卡流量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8"/>
            </p:custDataLst>
          </p:nvPr>
        </p:nvSpPr>
        <p:spPr>
          <a:xfrm>
            <a:off x="8461831" y="3867290"/>
            <a:ext cx="2864767" cy="614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340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02</a:t>
            </a:r>
            <a:endParaRPr lang="zh-CN" altLang="en-US" sz="340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415446" y="2420020"/>
            <a:ext cx="5191834" cy="1060973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302485" y="2420655"/>
            <a:ext cx="5387417" cy="1060909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2647950" y="8208010"/>
            <a:ext cx="321056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>
                <a:solidFill>
                  <a:srgbClr val="FF0000"/>
                </a:solidFill>
              </a:rPr>
              <a:t>----------------------------</a:t>
            </a:r>
            <a:endParaRPr lang="en-US" altLang="zh-CN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5"/>
          <p:cNvSpPr/>
          <p:nvPr>
            <p:custDataLst>
              <p:tags r:id="rId1"/>
            </p:custDataLst>
          </p:nvPr>
        </p:nvSpPr>
        <p:spPr>
          <a:xfrm>
            <a:off x="150" y="1886612"/>
            <a:ext cx="11519065" cy="11793389"/>
          </a:xfrm>
          <a:prstGeom prst="rect">
            <a:avLst/>
          </a:prstGeom>
          <a:solidFill>
            <a:srgbClr val="2D6E5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algn="ctr" defTabSz="914400">
              <a:defRPr/>
            </a:pPr>
            <a:endParaRPr lang="en-US" sz="925" kern="0" dirty="0">
              <a:solidFill>
                <a:srgbClr val="F9F9F9"/>
              </a:solidFill>
              <a:latin typeface="Montserrat Light" panose="00000400000000000000" pitchFamily="50" charset="0"/>
              <a:cs typeface="+mn-ea"/>
              <a:sym typeface="+mn-lt"/>
            </a:endParaRPr>
          </a:p>
        </p:txBody>
      </p:sp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2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3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4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5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6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17" name="PA_矩形 29"/>
          <p:cNvSpPr/>
          <p:nvPr>
            <p:custDataLst>
              <p:tags r:id="rId17"/>
            </p:custDataLst>
          </p:nvPr>
        </p:nvSpPr>
        <p:spPr>
          <a:xfrm>
            <a:off x="1534967" y="387991"/>
            <a:ext cx="9233667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商品卡流量</a:t>
            </a:r>
            <a:r>
              <a:rPr lang="en-US" alt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 </a:t>
            </a:r>
            <a:endParaRPr lang="zh-CN" altLang="en-US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 descr="15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1659427" y="2573055"/>
            <a:ext cx="8359260" cy="1012776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11" name="圆角矩形 10"/>
          <p:cNvSpPr/>
          <p:nvPr>
            <p:custDataLst>
              <p:tags r:id="rId16"/>
            </p:custDataLst>
          </p:nvPr>
        </p:nvSpPr>
        <p:spPr>
          <a:xfrm>
            <a:off x="539908" y="2618143"/>
            <a:ext cx="10003298" cy="10458600"/>
          </a:xfrm>
          <a:prstGeom prst="roundRect">
            <a:avLst/>
          </a:prstGeom>
          <a:solidFill>
            <a:srgbClr val="2D6E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r>
              <a:rPr lang="zh-CN" altLang="en-US" sz="7200" b="1" dirty="0">
                <a:solidFill>
                  <a:srgbClr val="33AB78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千次成交</a:t>
            </a:r>
            <a:r>
              <a:rPr lang="en-US" altLang="zh-CN" sz="7200" b="1" dirty="0">
                <a:solidFill>
                  <a:srgbClr val="33AB78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/UV</a:t>
            </a:r>
            <a:r>
              <a:rPr lang="zh-CN" altLang="en-US" sz="7200" b="1" dirty="0">
                <a:solidFill>
                  <a:srgbClr val="33AB78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价值：</a:t>
            </a:r>
            <a:endParaRPr lang="zh-CN" altLang="en-US" sz="7200" b="1" dirty="0">
              <a:solidFill>
                <a:srgbClr val="33AB78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endParaRPr lang="zh-CN" altLang="en-US" sz="7200" b="1" dirty="0">
              <a:solidFill>
                <a:srgbClr val="33AB78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r>
              <a:rPr lang="zh-CN" altLang="en-US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抖音给了多少用户（人）</a:t>
            </a:r>
            <a:r>
              <a:rPr lang="en-US" altLang="zh-CN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/</a:t>
            </a:r>
            <a:r>
              <a:rPr lang="zh-CN" altLang="en-US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你能变成多少钱</a:t>
            </a:r>
            <a:r>
              <a:rPr lang="en-US" altLang="zh-CN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 </a:t>
            </a:r>
            <a:r>
              <a:rPr lang="zh-CN" altLang="en-US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销售额</a:t>
            </a:r>
            <a:r>
              <a:rPr lang="en-US" altLang="zh-CN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gmv</a:t>
            </a:r>
            <a:endParaRPr lang="en-US" altLang="zh-CN" sz="4800" b="1" dirty="0">
              <a:solidFill>
                <a:schemeClr val="bg1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r>
              <a:rPr lang="zh-CN" altLang="en-US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张三</a:t>
            </a:r>
            <a:r>
              <a:rPr lang="en-US" altLang="zh-CN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  100</a:t>
            </a:r>
            <a:r>
              <a:rPr lang="zh-CN" altLang="en-US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人</a:t>
            </a:r>
            <a:r>
              <a:rPr lang="en-US" altLang="zh-CN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- 10000=100</a:t>
            </a:r>
            <a:endParaRPr lang="en-US" altLang="zh-CN" sz="4800" b="1" dirty="0">
              <a:solidFill>
                <a:schemeClr val="bg1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r>
              <a:rPr lang="zh-CN" altLang="en-US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李四</a:t>
            </a:r>
            <a:r>
              <a:rPr lang="en-US" altLang="zh-CN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 100</a:t>
            </a:r>
            <a:r>
              <a:rPr lang="zh-CN" altLang="en-US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人</a:t>
            </a:r>
            <a:r>
              <a:rPr lang="en-US" altLang="zh-CN" sz="4800" b="1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- 100000=1000</a:t>
            </a:r>
            <a:endParaRPr lang="en-US" altLang="zh-CN" sz="4800" b="1" dirty="0">
              <a:solidFill>
                <a:schemeClr val="bg1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endParaRPr lang="en-US" altLang="zh-CN" sz="6000" b="1" dirty="0">
              <a:solidFill>
                <a:schemeClr val="bg1"/>
              </a:solidFill>
            </a:endParaRPr>
          </a:p>
          <a:p>
            <a:pPr algn="ctr" defTabSz="914400"/>
            <a:endParaRPr lang="en-US" altLang="zh-CN" sz="6000" b="1" dirty="0">
              <a:solidFill>
                <a:srgbClr val="FF0000"/>
              </a:solidFill>
            </a:endParaRPr>
          </a:p>
        </p:txBody>
      </p:sp>
      <p:sp>
        <p:nvSpPr>
          <p:cNvPr id="17" name="PA_矩形 29"/>
          <p:cNvSpPr/>
          <p:nvPr>
            <p:custDataLst>
              <p:tags r:id="rId17"/>
            </p:custDataLst>
          </p:nvPr>
        </p:nvSpPr>
        <p:spPr>
          <a:xfrm>
            <a:off x="1233805" y="591820"/>
            <a:ext cx="9437370" cy="11988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抖音为什么</a:t>
            </a:r>
            <a:r>
              <a:rPr lang="en-US" altLang="zh-CN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48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要给我们流量了？</a:t>
            </a:r>
            <a:endParaRPr lang="zh-CN" altLang="en-US" sz="48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  <a:p>
            <a:endParaRPr lang="zh-CN" altLang="en-US" sz="24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22606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22606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11" name="圆角矩形 10"/>
          <p:cNvSpPr/>
          <p:nvPr>
            <p:custDataLst>
              <p:tags r:id="rId16"/>
            </p:custDataLst>
          </p:nvPr>
        </p:nvSpPr>
        <p:spPr>
          <a:xfrm>
            <a:off x="539908" y="2602902"/>
            <a:ext cx="10003298" cy="10458600"/>
          </a:xfrm>
          <a:prstGeom prst="roundRect">
            <a:avLst/>
          </a:prstGeom>
          <a:solidFill>
            <a:srgbClr val="2D6E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914400"/>
            <a:r>
              <a:rPr lang="en-US" altLang="zh-CN" sz="6000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1.</a:t>
            </a:r>
            <a:r>
              <a:rPr lang="zh-CN" altLang="en-US" sz="6000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抖音小店商家服务费用：</a:t>
            </a:r>
            <a:endParaRPr lang="zh-CN" altLang="en-US" sz="6000" dirty="0">
              <a:solidFill>
                <a:schemeClr val="bg1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endParaRPr lang="zh-CN" altLang="en-US" sz="5400" dirty="0">
              <a:solidFill>
                <a:schemeClr val="bg1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r>
              <a:rPr lang="en-US" altLang="zh-CN" sz="4400" dirty="0">
                <a:solidFill>
                  <a:srgbClr val="FFC000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2-5%</a:t>
            </a:r>
            <a:r>
              <a:rPr lang="zh-CN" altLang="en-US" sz="4400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（销售额）</a:t>
            </a:r>
            <a:endParaRPr lang="en-US" altLang="zh-CN" sz="4400" dirty="0">
              <a:solidFill>
                <a:schemeClr val="bg1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endParaRPr lang="zh-CN" sz="4400" dirty="0">
              <a:solidFill>
                <a:srgbClr val="FF0000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r>
              <a:rPr lang="zh-CN" altLang="en-US" sz="4400" dirty="0">
                <a:solidFill>
                  <a:srgbClr val="FFC000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销售额越大</a:t>
            </a:r>
            <a:r>
              <a:rPr lang="en-US" altLang="zh-CN" sz="4400" dirty="0">
                <a:solidFill>
                  <a:srgbClr val="FFC000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=</a:t>
            </a:r>
            <a:r>
              <a:rPr lang="zh-CN" altLang="en-US" sz="4400" dirty="0">
                <a:solidFill>
                  <a:srgbClr val="FFC000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帮产值大</a:t>
            </a:r>
            <a:r>
              <a:rPr lang="en-US" altLang="zh-CN" sz="4400" dirty="0">
                <a:solidFill>
                  <a:srgbClr val="FFC000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=</a:t>
            </a:r>
            <a:r>
              <a:rPr lang="zh-CN" altLang="en-US" sz="4400" dirty="0">
                <a:solidFill>
                  <a:srgbClr val="FFC000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更大的流量</a:t>
            </a:r>
            <a:endParaRPr lang="en-US" altLang="zh-CN" sz="4400" dirty="0">
              <a:solidFill>
                <a:srgbClr val="FFC000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r>
              <a:rPr lang="zh-CN" altLang="en-US" sz="5400" dirty="0">
                <a:solidFill>
                  <a:srgbClr val="FFFF00"/>
                </a:solidFill>
                <a:uFillTx/>
                <a:latin typeface="三极粗极黑简体" charset="0"/>
                <a:ea typeface="三极粗极黑简体" panose="00000500000000000000" charset="-122"/>
                <a:cs typeface="三极粗极黑简体" panose="00000500000000000000" charset="-122"/>
              </a:rPr>
              <a:t>合作共赢</a:t>
            </a:r>
            <a:endParaRPr lang="en-US" altLang="zh-CN" sz="5400" dirty="0">
              <a:solidFill>
                <a:srgbClr val="FFFF00"/>
              </a:solidFill>
              <a:uFillTx/>
              <a:latin typeface="三极粗极黑简体" charset="0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r>
              <a:rPr lang="en-US" altLang="zh-CN" sz="6000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2.</a:t>
            </a:r>
            <a:r>
              <a:rPr lang="zh-CN" altLang="en-US" sz="6000" dirty="0">
                <a:solidFill>
                  <a:schemeClr val="bg1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新店铺如何产品产生销售额？</a:t>
            </a:r>
            <a:endParaRPr lang="zh-CN" altLang="en-US" sz="6000" dirty="0">
              <a:solidFill>
                <a:schemeClr val="bg1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  <a:p>
            <a:pPr algn="ctr" defTabSz="914400"/>
            <a:r>
              <a:rPr lang="zh-CN" altLang="en-US" sz="4800" dirty="0">
                <a:solidFill>
                  <a:srgbClr val="FFC000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</a:rPr>
              <a:t>什么方法去做销售额</a:t>
            </a:r>
            <a:endParaRPr lang="zh-CN" altLang="en-US" sz="4800" dirty="0">
              <a:solidFill>
                <a:srgbClr val="FFC000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</a:endParaRPr>
          </a:p>
        </p:txBody>
      </p:sp>
      <p:sp>
        <p:nvSpPr>
          <p:cNvPr id="17" name="PA_矩形 29"/>
          <p:cNvSpPr/>
          <p:nvPr>
            <p:custDataLst>
              <p:tags r:id="rId17"/>
            </p:custDataLst>
          </p:nvPr>
        </p:nvSpPr>
        <p:spPr>
          <a:xfrm>
            <a:off x="1892477" y="667392"/>
            <a:ext cx="8163042" cy="70675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4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为什么要考核我们店铺的销售额</a:t>
            </a:r>
            <a:endParaRPr lang="zh-CN" altLang="en-US" sz="4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22606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22606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3377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551799" y="7282257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1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2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3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4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5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6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graphicFrame>
        <p:nvGraphicFramePr>
          <p:cNvPr id="2" name="图表 1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GraphicFramePr/>
          <p:nvPr>
            <p:custDataLst>
              <p:tags r:id="rId17"/>
            </p:custDataLst>
          </p:nvPr>
        </p:nvGraphicFramePr>
        <p:xfrm>
          <a:off x="-1181602" y="4401248"/>
          <a:ext cx="6916519" cy="53855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3" name="文本框 11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-30788" y="5392627"/>
            <a:ext cx="2436865" cy="76835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动销</a:t>
            </a:r>
            <a:endParaRPr lang="zh-CN" altLang="en-US" sz="4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Calibri" panose="020F0502020204030204" charset="0"/>
            </a:endParaRPr>
          </a:p>
        </p:txBody>
      </p:sp>
      <p:sp>
        <p:nvSpPr>
          <p:cNvPr id="5" name="矩形 4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/>
          <p:nvPr>
            <p:custDataLst>
              <p:tags r:id="rId19"/>
            </p:custDataLst>
          </p:nvPr>
        </p:nvSpPr>
        <p:spPr>
          <a:xfrm>
            <a:off x="4845269" y="2801661"/>
            <a:ext cx="6067512" cy="11209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4400" b="1" dirty="0">
                <a:solidFill>
                  <a:srgbClr val="33AB78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  <a:sym typeface="+mn-lt"/>
              </a:rPr>
              <a:t>1.</a:t>
            </a:r>
            <a:r>
              <a:rPr lang="zh-CN" altLang="en-US" sz="4400" dirty="0">
                <a:solidFill>
                  <a:srgbClr val="33AB78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  <a:sym typeface="+mn-lt"/>
              </a:rPr>
              <a:t>什么是动销：</a:t>
            </a:r>
            <a:endParaRPr lang="zh-CN" altLang="en-US" sz="4400" dirty="0">
              <a:solidFill>
                <a:srgbClr val="33AB78"/>
              </a:solidFill>
              <a:highlight>
                <a:srgbClr val="FFFF00"/>
              </a:highlight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altLang="en-US" sz="4000" b="1" dirty="0">
                <a:solidFill>
                  <a:srgbClr val="FF0000"/>
                </a:solidFill>
                <a:uFillTx/>
                <a:latin typeface="三极粗极黑简体" charset="0"/>
                <a:ea typeface="三极粗极黑简体" panose="00000500000000000000" charset="-122"/>
                <a:cs typeface="三极粗极黑简体" panose="00000500000000000000" charset="-122"/>
                <a:sym typeface="+mn-lt"/>
              </a:rPr>
              <a:t>自己花银子让别人去你的店铺买单，补我们的销售额和</a:t>
            </a:r>
            <a:r>
              <a:rPr lang="en-US" altLang="zh-CN" sz="4000" b="1" dirty="0">
                <a:solidFill>
                  <a:srgbClr val="FF0000"/>
                </a:solidFill>
                <a:uFillTx/>
                <a:latin typeface="三极粗极黑简体" charset="0"/>
                <a:ea typeface="三极粗极黑简体" panose="00000500000000000000" charset="-122"/>
                <a:cs typeface="三极粗极黑简体" panose="00000500000000000000" charset="-122"/>
                <a:sym typeface="+mn-lt"/>
              </a:rPr>
              <a:t>GMV</a:t>
            </a:r>
            <a:endParaRPr lang="zh-CN" altLang="en-US" sz="4000" b="1" dirty="0">
              <a:solidFill>
                <a:srgbClr val="FF0000"/>
              </a:solidFill>
              <a:uFillTx/>
              <a:latin typeface="三极粗极黑简体" charset="0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sz="440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4400" b="1" dirty="0">
                <a:solidFill>
                  <a:srgbClr val="33AB78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  <a:sym typeface="+mn-lt"/>
              </a:rPr>
              <a:t>2.</a:t>
            </a:r>
            <a:r>
              <a:rPr lang="en-US" altLang="zh-CN" sz="4400" dirty="0">
                <a:solidFill>
                  <a:srgbClr val="33AB78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  <a:sym typeface="+mn-lt"/>
              </a:rPr>
              <a:t>S</a:t>
            </a:r>
            <a:r>
              <a:rPr lang="zh-CN" altLang="en-US" sz="4400" dirty="0">
                <a:solidFill>
                  <a:srgbClr val="33AB78"/>
                </a:solidFill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  <a:sym typeface="+mn-lt"/>
              </a:rPr>
              <a:t>目的是什么？</a:t>
            </a:r>
            <a:endParaRPr lang="zh-CN" altLang="en-US" sz="4400" dirty="0">
              <a:solidFill>
                <a:srgbClr val="33AB78"/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zh-CN" sz="4000" b="1" dirty="0">
                <a:solidFill>
                  <a:srgbClr val="FF0000"/>
                </a:solidFill>
                <a:uFillTx/>
                <a:latin typeface="三极粗极黑简体" charset="0"/>
                <a:ea typeface="三极粗极黑简体" panose="00000500000000000000" charset="-122"/>
                <a:cs typeface="三极粗极黑简体" panose="00000500000000000000" charset="-122"/>
                <a:sym typeface="+mn-lt"/>
              </a:rPr>
              <a:t>给自己的链接增加流量</a:t>
            </a:r>
            <a:endParaRPr lang="zh-CN" altLang="en-US" sz="4000" dirty="0">
              <a:solidFill>
                <a:srgbClr val="FF0000"/>
              </a:solidFill>
              <a:uFillTx/>
              <a:latin typeface="三极粗极黑简体" charset="0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sz="4400" dirty="0">
              <a:solidFill>
                <a:schemeClr val="bg1">
                  <a:lumMod val="50000"/>
                </a:schemeClr>
              </a:solidFill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r>
              <a:rPr lang="en-US" altLang="zh-CN" sz="4400" dirty="0">
                <a:solidFill>
                  <a:srgbClr val="FF0000"/>
                </a:solidFill>
                <a:highlight>
                  <a:srgbClr val="FFFF00"/>
                </a:highlight>
                <a:latin typeface="三极粗极黑简体" panose="00000500000000000000" charset="-122"/>
                <a:ea typeface="三极粗极黑简体" panose="00000500000000000000" charset="-122"/>
                <a:cs typeface="三极粗极黑简体" panose="00000500000000000000" charset="-122"/>
                <a:sym typeface="+mn-lt"/>
              </a:rPr>
              <a:t> </a:t>
            </a:r>
            <a:endParaRPr lang="en-US" altLang="zh-CN" sz="440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440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440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zh-CN" altLang="en-US" sz="4400" dirty="0">
              <a:solidFill>
                <a:schemeClr val="bg1">
                  <a:lumMod val="50000"/>
                </a:schemeClr>
              </a:solidFill>
              <a:highlight>
                <a:srgbClr val="FFFF00"/>
              </a:highlight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  <a:p>
            <a:pPr algn="just">
              <a:lnSpc>
                <a:spcPct val="130000"/>
              </a:lnSpc>
            </a:pPr>
            <a:endParaRPr lang="en-US" altLang="zh-CN" sz="4400" dirty="0">
              <a:solidFill>
                <a:srgbClr val="FF0000"/>
              </a:solidFill>
              <a:highlight>
                <a:srgbClr val="FFFF00"/>
              </a:highlight>
              <a:latin typeface="三极粗极黑简体" panose="00000500000000000000" charset="-122"/>
              <a:ea typeface="三极粗极黑简体" panose="00000500000000000000" charset="-122"/>
              <a:cs typeface="三极粗极黑简体" panose="00000500000000000000" charset="-122"/>
              <a:sym typeface="+mn-lt"/>
            </a:endParaRPr>
          </a:p>
        </p:txBody>
      </p:sp>
      <p:cxnSp>
        <p:nvCxnSpPr>
          <p:cNvPr id="7" name="直接连接符 6"/>
          <p:cNvCxnSpPr/>
          <p:nvPr>
            <p:custDataLst>
              <p:tags r:id="rId20"/>
            </p:custDataLst>
          </p:nvPr>
        </p:nvCxnSpPr>
        <p:spPr>
          <a:xfrm>
            <a:off x="5087950" y="5274046"/>
            <a:ext cx="390700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A_矩形 29"/>
          <p:cNvSpPr/>
          <p:nvPr>
            <p:custDataLst>
              <p:tags r:id="rId21"/>
            </p:custDataLst>
          </p:nvPr>
        </p:nvSpPr>
        <p:spPr>
          <a:xfrm>
            <a:off x="950759" y="508639"/>
            <a:ext cx="9194932" cy="110680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 </a:t>
            </a:r>
            <a:r>
              <a:rPr lang="zh-CN" altLang="en-US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什么是</a:t>
            </a:r>
            <a:r>
              <a:rPr lang="zh-CN" sz="66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动销？</a:t>
            </a:r>
            <a:endParaRPr lang="zh-CN" sz="66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8" name="文本框 11" descr="e7d195523061f1c09e9d68d7cf438b91ef959ecb14fc25d26BBA7F7DBC18E55DFF4014AF651F0BF2569D4B6C1DA7F1A4683A481403BD872FC687266AD13265C1DE7C373772FD8728ABDD69ADD03BFF5BE2862BC891DBB79E831677839DA1A1704E8AE592028226C9E918C0B50881C89B77AB8D1B44EF594EC5FCAA7D071964C2C3832D0F3E7F2E7532694B2E8EF2793F"/>
          <p:cNvSpPr txBox="1">
            <a:spLocks noChangeArrowheads="1"/>
          </p:cNvSpPr>
          <p:nvPr>
            <p:custDataLst>
              <p:tags r:id="rId22"/>
            </p:custDataLst>
          </p:nvPr>
        </p:nvSpPr>
        <p:spPr bwMode="auto">
          <a:xfrm>
            <a:off x="1493346" y="7433091"/>
            <a:ext cx="2853526" cy="14452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400" dirty="0">
                <a:solidFill>
                  <a:schemeClr val="bg1"/>
                </a:solidFill>
                <a:latin typeface="方正黑体简体" panose="02000000000000000000" pitchFamily="2" charset="-122"/>
                <a:ea typeface="方正黑体简体" panose="02000000000000000000" pitchFamily="2" charset="-122"/>
                <a:sym typeface="Calibri" panose="020F0502020204030204" charset="0"/>
              </a:rPr>
              <a:t>第一件事情</a:t>
            </a:r>
            <a:endParaRPr lang="zh-CN" altLang="en-US" sz="4400" dirty="0">
              <a:solidFill>
                <a:schemeClr val="bg1"/>
              </a:solidFill>
              <a:latin typeface="方正黑体简体" panose="02000000000000000000" pitchFamily="2" charset="-122"/>
              <a:ea typeface="方正黑体简体" panose="02000000000000000000" pitchFamily="2" charset="-122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AsOne/>
      </p:bldGraphic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E4F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>
            <p:custDataLst>
              <p:tags r:id="rId1"/>
            </p:custDataLst>
          </p:nvPr>
        </p:nvSpPr>
        <p:spPr>
          <a:xfrm>
            <a:off x="-259715" y="16510"/>
            <a:ext cx="11519535" cy="13663295"/>
          </a:xfrm>
          <a:prstGeom prst="rect">
            <a:avLst/>
          </a:prstGeom>
          <a:solidFill>
            <a:schemeClr val="tx1">
              <a:lumMod val="95000"/>
              <a:lumOff val="5000"/>
              <a:alpha val="35000"/>
            </a:schemeClr>
          </a:solidFill>
          <a:ln w="50800">
            <a:solidFill>
              <a:schemeClr val="bg1">
                <a:alpha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25"/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2700000">
            <a:off x="2763479" y="6051953"/>
            <a:ext cx="1530572" cy="153057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123125" y="5445838"/>
            <a:ext cx="808367" cy="1924078"/>
          </a:xfrm>
          <a:prstGeom prst="rect">
            <a:avLst/>
          </a:prstGeom>
        </p:spPr>
        <p:txBody>
          <a:bodyPr lIns="0" tIns="0" rIns="0" bIns="0" rtlCol="0" anchor="t">
            <a:noAutofit/>
          </a:bodyPr>
          <a:lstStyle/>
          <a:p>
            <a:pPr algn="ctr">
              <a:lnSpc>
                <a:spcPts val="17230"/>
              </a:lnSpc>
            </a:pPr>
            <a:r>
              <a:rPr lang="en-US" sz="9605">
                <a:solidFill>
                  <a:srgbClr val="FFFFFF"/>
                </a:solidFill>
                <a:latin typeface="字由点字刻宋 Bold"/>
              </a:rPr>
              <a:t>1</a:t>
            </a:r>
            <a:endParaRPr lang="en-US" sz="9605">
              <a:solidFill>
                <a:srgbClr val="FFFFFF"/>
              </a:solidFill>
              <a:latin typeface="字由点字刻宋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4998307" y="5697302"/>
            <a:ext cx="4441254" cy="1672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045"/>
              </a:lnSpc>
            </a:pPr>
            <a:r>
              <a:rPr lang="zh-CN" altLang="en-US" sz="6600">
                <a:solidFill>
                  <a:srgbClr val="FFFF00"/>
                </a:solidFill>
                <a:uFillTx/>
                <a:ea typeface="字由点字典黑 65J" panose="00020600040101010101" charset="-122"/>
              </a:rPr>
              <a:t>怎么开小店？</a:t>
            </a:r>
            <a:endParaRPr lang="zh-CN" altLang="en-US" sz="6600">
              <a:solidFill>
                <a:srgbClr val="FFFF00"/>
              </a:solidFill>
              <a:uFillTx/>
              <a:ea typeface="字由点字典黑 65J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575175" y="-4145915"/>
            <a:ext cx="2252980" cy="10748645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cxnSp>
        <p:nvCxnSpPr>
          <p:cNvPr id="27" name="直接连接符 26"/>
          <p:cNvCxnSpPr/>
          <p:nvPr>
            <p:custDataLst>
              <p:tags r:id="rId16"/>
            </p:custDataLst>
          </p:nvPr>
        </p:nvCxnSpPr>
        <p:spPr>
          <a:xfrm flipH="1">
            <a:off x="5561065" y="8056111"/>
            <a:ext cx="5715" cy="903618"/>
          </a:xfrm>
          <a:prstGeom prst="line">
            <a:avLst/>
          </a:prstGeom>
          <a:ln>
            <a:solidFill>
              <a:schemeClr val="bg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155"/>
          <p:cNvGrpSpPr>
            <a:grpSpLocks noChangeAspect="1"/>
          </p:cNvGrpSpPr>
          <p:nvPr/>
        </p:nvGrpSpPr>
        <p:grpSpPr bwMode="auto">
          <a:xfrm>
            <a:off x="4012773" y="7947139"/>
            <a:ext cx="1156987" cy="957594"/>
            <a:chOff x="2702" y="2322"/>
            <a:chExt cx="338" cy="280"/>
          </a:xfrm>
          <a:solidFill>
            <a:schemeClr val="bg1"/>
          </a:solidFill>
        </p:grpSpPr>
        <p:sp>
          <p:nvSpPr>
            <p:cNvPr id="4" name="Freeform 156"/>
            <p:cNvSpPr>
              <a:spLocks noEditPoints="1"/>
            </p:cNvSpPr>
            <p:nvPr>
              <p:custDataLst>
                <p:tags r:id="rId17"/>
              </p:custDataLst>
            </p:nvPr>
          </p:nvSpPr>
          <p:spPr bwMode="auto">
            <a:xfrm>
              <a:off x="2702" y="2322"/>
              <a:ext cx="338" cy="275"/>
            </a:xfrm>
            <a:custGeom>
              <a:avLst/>
              <a:gdLst>
                <a:gd name="T0" fmla="*/ 1538 w 1561"/>
                <a:gd name="T1" fmla="*/ 352 h 1268"/>
                <a:gd name="T2" fmla="*/ 1132 w 1561"/>
                <a:gd name="T3" fmla="*/ 223 h 1268"/>
                <a:gd name="T4" fmla="*/ 1122 w 1561"/>
                <a:gd name="T5" fmla="*/ 182 h 1268"/>
                <a:gd name="T6" fmla="*/ 892 w 1561"/>
                <a:gd name="T7" fmla="*/ 0 h 1268"/>
                <a:gd name="T8" fmla="*/ 668 w 1561"/>
                <a:gd name="T9" fmla="*/ 0 h 1268"/>
                <a:gd name="T10" fmla="*/ 438 w 1561"/>
                <a:gd name="T11" fmla="*/ 182 h 1268"/>
                <a:gd name="T12" fmla="*/ 429 w 1561"/>
                <a:gd name="T13" fmla="*/ 223 h 1268"/>
                <a:gd name="T14" fmla="*/ 23 w 1561"/>
                <a:gd name="T15" fmla="*/ 352 h 1268"/>
                <a:gd name="T16" fmla="*/ 0 w 1561"/>
                <a:gd name="T17" fmla="*/ 390 h 1268"/>
                <a:gd name="T18" fmla="*/ 0 w 1561"/>
                <a:gd name="T19" fmla="*/ 899 h 1268"/>
                <a:gd name="T20" fmla="*/ 370 w 1561"/>
                <a:gd name="T21" fmla="*/ 1268 h 1268"/>
                <a:gd name="T22" fmla="*/ 413 w 1561"/>
                <a:gd name="T23" fmla="*/ 1225 h 1268"/>
                <a:gd name="T24" fmla="*/ 370 w 1561"/>
                <a:gd name="T25" fmla="*/ 1182 h 1268"/>
                <a:gd name="T26" fmla="*/ 86 w 1561"/>
                <a:gd name="T27" fmla="*/ 899 h 1268"/>
                <a:gd name="T28" fmla="*/ 86 w 1561"/>
                <a:gd name="T29" fmla="*/ 417 h 1268"/>
                <a:gd name="T30" fmla="*/ 472 w 1561"/>
                <a:gd name="T31" fmla="*/ 303 h 1268"/>
                <a:gd name="T32" fmla="*/ 507 w 1561"/>
                <a:gd name="T33" fmla="*/ 271 h 1268"/>
                <a:gd name="T34" fmla="*/ 523 w 1561"/>
                <a:gd name="T35" fmla="*/ 202 h 1268"/>
                <a:gd name="T36" fmla="*/ 668 w 1561"/>
                <a:gd name="T37" fmla="*/ 86 h 1268"/>
                <a:gd name="T38" fmla="*/ 892 w 1561"/>
                <a:gd name="T39" fmla="*/ 86 h 1268"/>
                <a:gd name="T40" fmla="*/ 1038 w 1561"/>
                <a:gd name="T41" fmla="*/ 202 h 1268"/>
                <a:gd name="T42" fmla="*/ 1054 w 1561"/>
                <a:gd name="T43" fmla="*/ 271 h 1268"/>
                <a:gd name="T44" fmla="*/ 1089 w 1561"/>
                <a:gd name="T45" fmla="*/ 303 h 1268"/>
                <a:gd name="T46" fmla="*/ 1474 w 1561"/>
                <a:gd name="T47" fmla="*/ 417 h 1268"/>
                <a:gd name="T48" fmla="*/ 1474 w 1561"/>
                <a:gd name="T49" fmla="*/ 899 h 1268"/>
                <a:gd name="T50" fmla="*/ 1191 w 1561"/>
                <a:gd name="T51" fmla="*/ 1182 h 1268"/>
                <a:gd name="T52" fmla="*/ 1148 w 1561"/>
                <a:gd name="T53" fmla="*/ 1225 h 1268"/>
                <a:gd name="T54" fmla="*/ 1191 w 1561"/>
                <a:gd name="T55" fmla="*/ 1268 h 1268"/>
                <a:gd name="T56" fmla="*/ 1561 w 1561"/>
                <a:gd name="T57" fmla="*/ 899 h 1268"/>
                <a:gd name="T58" fmla="*/ 1561 w 1561"/>
                <a:gd name="T59" fmla="*/ 390 h 1268"/>
                <a:gd name="T60" fmla="*/ 1538 w 1561"/>
                <a:gd name="T61" fmla="*/ 352 h 1268"/>
                <a:gd name="T62" fmla="*/ 1538 w 1561"/>
                <a:gd name="T63" fmla="*/ 352 h 1268"/>
                <a:gd name="T64" fmla="*/ 1538 w 1561"/>
                <a:gd name="T65" fmla="*/ 352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61" h="1268">
                  <a:moveTo>
                    <a:pt x="1538" y="352"/>
                  </a:moveTo>
                  <a:cubicBezTo>
                    <a:pt x="1531" y="348"/>
                    <a:pt x="1381" y="270"/>
                    <a:pt x="1132" y="223"/>
                  </a:cubicBezTo>
                  <a:cubicBezTo>
                    <a:pt x="1122" y="182"/>
                    <a:pt x="1122" y="182"/>
                    <a:pt x="1122" y="182"/>
                  </a:cubicBezTo>
                  <a:cubicBezTo>
                    <a:pt x="1097" y="75"/>
                    <a:pt x="1003" y="0"/>
                    <a:pt x="892" y="0"/>
                  </a:cubicBezTo>
                  <a:cubicBezTo>
                    <a:pt x="668" y="0"/>
                    <a:pt x="668" y="0"/>
                    <a:pt x="668" y="0"/>
                  </a:cubicBezTo>
                  <a:cubicBezTo>
                    <a:pt x="558" y="0"/>
                    <a:pt x="464" y="75"/>
                    <a:pt x="438" y="182"/>
                  </a:cubicBezTo>
                  <a:cubicBezTo>
                    <a:pt x="429" y="223"/>
                    <a:pt x="429" y="223"/>
                    <a:pt x="429" y="223"/>
                  </a:cubicBezTo>
                  <a:cubicBezTo>
                    <a:pt x="179" y="270"/>
                    <a:pt x="29" y="348"/>
                    <a:pt x="23" y="352"/>
                  </a:cubicBezTo>
                  <a:cubicBezTo>
                    <a:pt x="9" y="359"/>
                    <a:pt x="0" y="374"/>
                    <a:pt x="0" y="390"/>
                  </a:cubicBezTo>
                  <a:cubicBezTo>
                    <a:pt x="0" y="899"/>
                    <a:pt x="0" y="899"/>
                    <a:pt x="0" y="899"/>
                  </a:cubicBezTo>
                  <a:cubicBezTo>
                    <a:pt x="0" y="1102"/>
                    <a:pt x="166" y="1268"/>
                    <a:pt x="370" y="1268"/>
                  </a:cubicBezTo>
                  <a:cubicBezTo>
                    <a:pt x="394" y="1268"/>
                    <a:pt x="413" y="1249"/>
                    <a:pt x="413" y="1225"/>
                  </a:cubicBezTo>
                  <a:cubicBezTo>
                    <a:pt x="413" y="1201"/>
                    <a:pt x="394" y="1182"/>
                    <a:pt x="370" y="1182"/>
                  </a:cubicBezTo>
                  <a:cubicBezTo>
                    <a:pt x="214" y="1182"/>
                    <a:pt x="86" y="1055"/>
                    <a:pt x="86" y="899"/>
                  </a:cubicBezTo>
                  <a:cubicBezTo>
                    <a:pt x="86" y="417"/>
                    <a:pt x="86" y="417"/>
                    <a:pt x="86" y="417"/>
                  </a:cubicBezTo>
                  <a:cubicBezTo>
                    <a:pt x="138" y="393"/>
                    <a:pt x="275" y="337"/>
                    <a:pt x="472" y="303"/>
                  </a:cubicBezTo>
                  <a:cubicBezTo>
                    <a:pt x="489" y="300"/>
                    <a:pt x="503" y="287"/>
                    <a:pt x="507" y="271"/>
                  </a:cubicBezTo>
                  <a:cubicBezTo>
                    <a:pt x="523" y="202"/>
                    <a:pt x="523" y="202"/>
                    <a:pt x="523" y="202"/>
                  </a:cubicBezTo>
                  <a:cubicBezTo>
                    <a:pt x="539" y="134"/>
                    <a:pt x="598" y="86"/>
                    <a:pt x="668" y="86"/>
                  </a:cubicBezTo>
                  <a:cubicBezTo>
                    <a:pt x="892" y="86"/>
                    <a:pt x="892" y="86"/>
                    <a:pt x="892" y="86"/>
                  </a:cubicBezTo>
                  <a:cubicBezTo>
                    <a:pt x="962" y="86"/>
                    <a:pt x="1022" y="134"/>
                    <a:pt x="1038" y="202"/>
                  </a:cubicBezTo>
                  <a:cubicBezTo>
                    <a:pt x="1054" y="271"/>
                    <a:pt x="1054" y="271"/>
                    <a:pt x="1054" y="271"/>
                  </a:cubicBezTo>
                  <a:cubicBezTo>
                    <a:pt x="1058" y="288"/>
                    <a:pt x="1072" y="300"/>
                    <a:pt x="1089" y="303"/>
                  </a:cubicBezTo>
                  <a:cubicBezTo>
                    <a:pt x="1285" y="337"/>
                    <a:pt x="1422" y="393"/>
                    <a:pt x="1474" y="417"/>
                  </a:cubicBezTo>
                  <a:cubicBezTo>
                    <a:pt x="1474" y="899"/>
                    <a:pt x="1474" y="899"/>
                    <a:pt x="1474" y="899"/>
                  </a:cubicBezTo>
                  <a:cubicBezTo>
                    <a:pt x="1474" y="1055"/>
                    <a:pt x="1347" y="1182"/>
                    <a:pt x="1191" y="1182"/>
                  </a:cubicBezTo>
                  <a:cubicBezTo>
                    <a:pt x="1167" y="1182"/>
                    <a:pt x="1148" y="1201"/>
                    <a:pt x="1148" y="1225"/>
                  </a:cubicBezTo>
                  <a:cubicBezTo>
                    <a:pt x="1148" y="1249"/>
                    <a:pt x="1167" y="1268"/>
                    <a:pt x="1191" y="1268"/>
                  </a:cubicBezTo>
                  <a:cubicBezTo>
                    <a:pt x="1395" y="1268"/>
                    <a:pt x="1561" y="1103"/>
                    <a:pt x="1561" y="899"/>
                  </a:cubicBezTo>
                  <a:cubicBezTo>
                    <a:pt x="1561" y="390"/>
                    <a:pt x="1561" y="390"/>
                    <a:pt x="1561" y="390"/>
                  </a:cubicBezTo>
                  <a:cubicBezTo>
                    <a:pt x="1561" y="374"/>
                    <a:pt x="1552" y="359"/>
                    <a:pt x="1538" y="352"/>
                  </a:cubicBezTo>
                  <a:close/>
                  <a:moveTo>
                    <a:pt x="1538" y="352"/>
                  </a:moveTo>
                  <a:cubicBezTo>
                    <a:pt x="1538" y="352"/>
                    <a:pt x="1538" y="352"/>
                    <a:pt x="1538" y="3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7028" tIns="23514" rIns="47028" bIns="23514" numCol="1" anchor="t" anchorCtr="0" compatLnSpc="1"/>
            <a:p>
              <a:pPr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  <p:sp>
          <p:nvSpPr>
            <p:cNvPr id="5" name="Freeform 157"/>
            <p:cNvSpPr>
              <a:spLocks noEditPoints="1"/>
            </p:cNvSpPr>
            <p:nvPr>
              <p:custDataLst>
                <p:tags r:id="rId18"/>
              </p:custDataLst>
            </p:nvPr>
          </p:nvSpPr>
          <p:spPr bwMode="auto">
            <a:xfrm>
              <a:off x="2722" y="2351"/>
              <a:ext cx="52" cy="28"/>
            </a:xfrm>
            <a:custGeom>
              <a:avLst/>
              <a:gdLst>
                <a:gd name="T0" fmla="*/ 48 w 241"/>
                <a:gd name="T1" fmla="*/ 131 h 131"/>
                <a:gd name="T2" fmla="*/ 62 w 241"/>
                <a:gd name="T3" fmla="*/ 129 h 131"/>
                <a:gd name="T4" fmla="*/ 204 w 241"/>
                <a:gd name="T5" fmla="*/ 89 h 131"/>
                <a:gd name="T6" fmla="*/ 236 w 241"/>
                <a:gd name="T7" fmla="*/ 37 h 131"/>
                <a:gd name="T8" fmla="*/ 184 w 241"/>
                <a:gd name="T9" fmla="*/ 5 h 131"/>
                <a:gd name="T10" fmla="*/ 35 w 241"/>
                <a:gd name="T11" fmla="*/ 47 h 131"/>
                <a:gd name="T12" fmla="*/ 7 w 241"/>
                <a:gd name="T13" fmla="*/ 102 h 131"/>
                <a:gd name="T14" fmla="*/ 48 w 241"/>
                <a:gd name="T15" fmla="*/ 131 h 131"/>
                <a:gd name="T16" fmla="*/ 48 w 241"/>
                <a:gd name="T17" fmla="*/ 131 h 131"/>
                <a:gd name="T18" fmla="*/ 48 w 241"/>
                <a:gd name="T19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1" h="131">
                  <a:moveTo>
                    <a:pt x="48" y="131"/>
                  </a:moveTo>
                  <a:cubicBezTo>
                    <a:pt x="53" y="131"/>
                    <a:pt x="57" y="131"/>
                    <a:pt x="62" y="129"/>
                  </a:cubicBezTo>
                  <a:cubicBezTo>
                    <a:pt x="107" y="114"/>
                    <a:pt x="155" y="101"/>
                    <a:pt x="204" y="89"/>
                  </a:cubicBezTo>
                  <a:cubicBezTo>
                    <a:pt x="227" y="84"/>
                    <a:pt x="241" y="60"/>
                    <a:pt x="236" y="37"/>
                  </a:cubicBezTo>
                  <a:cubicBezTo>
                    <a:pt x="230" y="14"/>
                    <a:pt x="207" y="0"/>
                    <a:pt x="184" y="5"/>
                  </a:cubicBezTo>
                  <a:cubicBezTo>
                    <a:pt x="133" y="17"/>
                    <a:pt x="83" y="32"/>
                    <a:pt x="35" y="47"/>
                  </a:cubicBezTo>
                  <a:cubicBezTo>
                    <a:pt x="12" y="55"/>
                    <a:pt x="0" y="79"/>
                    <a:pt x="7" y="102"/>
                  </a:cubicBezTo>
                  <a:cubicBezTo>
                    <a:pt x="14" y="120"/>
                    <a:pt x="31" y="131"/>
                    <a:pt x="48" y="131"/>
                  </a:cubicBezTo>
                  <a:close/>
                  <a:moveTo>
                    <a:pt x="48" y="131"/>
                  </a:moveTo>
                  <a:cubicBezTo>
                    <a:pt x="48" y="131"/>
                    <a:pt x="48" y="131"/>
                    <a:pt x="48" y="1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7028" tIns="23514" rIns="47028" bIns="23514" numCol="1" anchor="t" anchorCtr="0" compatLnSpc="1"/>
            <a:p>
              <a:pPr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  <p:sp>
          <p:nvSpPr>
            <p:cNvPr id="6" name="Freeform 158"/>
            <p:cNvSpPr>
              <a:spLocks noEditPoints="1"/>
            </p:cNvSpPr>
            <p:nvPr>
              <p:custDataLst>
                <p:tags r:id="rId19"/>
              </p:custDataLst>
            </p:nvPr>
          </p:nvSpPr>
          <p:spPr bwMode="auto">
            <a:xfrm>
              <a:off x="2763" y="2387"/>
              <a:ext cx="216" cy="215"/>
            </a:xfrm>
            <a:custGeom>
              <a:avLst/>
              <a:gdLst>
                <a:gd name="T0" fmla="*/ 497 w 995"/>
                <a:gd name="T1" fmla="*/ 0 h 994"/>
                <a:gd name="T2" fmla="*/ 0 w 995"/>
                <a:gd name="T3" fmla="*/ 497 h 994"/>
                <a:gd name="T4" fmla="*/ 497 w 995"/>
                <a:gd name="T5" fmla="*/ 994 h 994"/>
                <a:gd name="T6" fmla="*/ 995 w 995"/>
                <a:gd name="T7" fmla="*/ 497 h 994"/>
                <a:gd name="T8" fmla="*/ 497 w 995"/>
                <a:gd name="T9" fmla="*/ 0 h 994"/>
                <a:gd name="T10" fmla="*/ 497 w 995"/>
                <a:gd name="T11" fmla="*/ 908 h 994"/>
                <a:gd name="T12" fmla="*/ 87 w 995"/>
                <a:gd name="T13" fmla="*/ 497 h 994"/>
                <a:gd name="T14" fmla="*/ 497 w 995"/>
                <a:gd name="T15" fmla="*/ 86 h 994"/>
                <a:gd name="T16" fmla="*/ 908 w 995"/>
                <a:gd name="T17" fmla="*/ 497 h 994"/>
                <a:gd name="T18" fmla="*/ 497 w 995"/>
                <a:gd name="T19" fmla="*/ 908 h 994"/>
                <a:gd name="T20" fmla="*/ 497 w 995"/>
                <a:gd name="T21" fmla="*/ 908 h 994"/>
                <a:gd name="T22" fmla="*/ 497 w 995"/>
                <a:gd name="T23" fmla="*/ 908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95" h="994">
                  <a:moveTo>
                    <a:pt x="497" y="0"/>
                  </a:moveTo>
                  <a:cubicBezTo>
                    <a:pt x="223" y="0"/>
                    <a:pt x="0" y="223"/>
                    <a:pt x="0" y="497"/>
                  </a:cubicBezTo>
                  <a:cubicBezTo>
                    <a:pt x="0" y="771"/>
                    <a:pt x="223" y="994"/>
                    <a:pt x="497" y="994"/>
                  </a:cubicBezTo>
                  <a:cubicBezTo>
                    <a:pt x="772" y="994"/>
                    <a:pt x="995" y="771"/>
                    <a:pt x="995" y="497"/>
                  </a:cubicBezTo>
                  <a:cubicBezTo>
                    <a:pt x="995" y="223"/>
                    <a:pt x="772" y="0"/>
                    <a:pt x="497" y="0"/>
                  </a:cubicBezTo>
                  <a:close/>
                  <a:moveTo>
                    <a:pt x="497" y="908"/>
                  </a:moveTo>
                  <a:cubicBezTo>
                    <a:pt x="271" y="908"/>
                    <a:pt x="87" y="724"/>
                    <a:pt x="87" y="497"/>
                  </a:cubicBezTo>
                  <a:cubicBezTo>
                    <a:pt x="87" y="271"/>
                    <a:pt x="271" y="86"/>
                    <a:pt x="497" y="86"/>
                  </a:cubicBezTo>
                  <a:cubicBezTo>
                    <a:pt x="724" y="86"/>
                    <a:pt x="908" y="270"/>
                    <a:pt x="908" y="497"/>
                  </a:cubicBezTo>
                  <a:cubicBezTo>
                    <a:pt x="908" y="723"/>
                    <a:pt x="724" y="908"/>
                    <a:pt x="497" y="908"/>
                  </a:cubicBezTo>
                  <a:close/>
                  <a:moveTo>
                    <a:pt x="497" y="908"/>
                  </a:moveTo>
                  <a:cubicBezTo>
                    <a:pt x="497" y="908"/>
                    <a:pt x="497" y="908"/>
                    <a:pt x="497" y="90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47028" tIns="23514" rIns="47028" bIns="23514" numCol="1" anchor="t" anchorCtr="0" compatLnSpc="1"/>
            <a:p>
              <a:pPr defTabSz="914400"/>
              <a:endParaRPr lang="zh-CN" altLang="en-US" sz="695">
                <a:solidFill>
                  <a:srgbClr val="656D78"/>
                </a:solidFill>
              </a:endParaRPr>
            </a:p>
          </p:txBody>
        </p:sp>
      </p:grpSp>
      <p:sp>
        <p:nvSpPr>
          <p:cNvPr id="8" name="PA_矩形 29"/>
          <p:cNvSpPr/>
          <p:nvPr>
            <p:custDataLst>
              <p:tags r:id="rId20"/>
            </p:custDataLst>
          </p:nvPr>
        </p:nvSpPr>
        <p:spPr>
          <a:xfrm>
            <a:off x="989330" y="6459220"/>
            <a:ext cx="10390505" cy="6414770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p>
            <a:r>
              <a:rPr lang="zh-CN" altLang="en-US" sz="13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如何做动销？</a:t>
            </a:r>
            <a:endParaRPr lang="zh-CN" altLang="en-US" sz="138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  <a:sym typeface="+mn-ea"/>
            </a:endParaRPr>
          </a:p>
          <a:p>
            <a:r>
              <a:rPr lang="zh-CN" altLang="en-US" sz="60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动销的方法？</a:t>
            </a:r>
            <a:endParaRPr lang="en-US" altLang="zh-CN" sz="60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3092450" y="668020"/>
            <a:ext cx="4692650" cy="45180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8"/>
          <p:cNvGrpSpPr/>
          <p:nvPr/>
        </p:nvGrpSpPr>
        <p:grpSpPr>
          <a:xfrm rot="0">
            <a:off x="744381" y="30226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3377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7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8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9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0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1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2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11" name="圆角矩形 10"/>
          <p:cNvSpPr/>
          <p:nvPr>
            <p:custDataLst>
              <p:tags r:id="rId13"/>
            </p:custDataLst>
          </p:nvPr>
        </p:nvSpPr>
        <p:spPr>
          <a:xfrm>
            <a:off x="989491" y="2648622"/>
            <a:ext cx="10003298" cy="10458600"/>
          </a:xfrm>
          <a:prstGeom prst="roundRect">
            <a:avLst/>
          </a:prstGeom>
          <a:solidFill>
            <a:srgbClr val="2D6E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defTabSz="914400"/>
            <a:r>
              <a:rPr lang="en-US" sz="6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1</a:t>
            </a:r>
            <a:r>
              <a:rPr lang="zh-CN" altLang="en-US" sz="6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，不要直接分享</a:t>
            </a:r>
            <a:endParaRPr lang="zh-CN" altLang="en-US" sz="6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l" defTabSz="914400"/>
            <a:r>
              <a:rPr lang="en-US" altLang="zh-CN" sz="6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2</a:t>
            </a:r>
            <a:r>
              <a:rPr lang="zh-CN" altLang="en-US" sz="6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，不要直接搜索全标题</a:t>
            </a:r>
            <a:endParaRPr lang="zh-CN" altLang="en-US" sz="60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 algn="l" defTabSz="914400"/>
            <a:r>
              <a:rPr lang="en-US" altLang="zh-CN" sz="6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3</a:t>
            </a:r>
            <a:r>
              <a:rPr lang="zh-CN" altLang="en-US" sz="6000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+mn-ea"/>
              </a:rPr>
              <a:t>，不要直接搜索店铺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7" name="PA_矩形 29"/>
          <p:cNvSpPr/>
          <p:nvPr>
            <p:custDataLst>
              <p:tags r:id="rId14"/>
            </p:custDataLst>
          </p:nvPr>
        </p:nvSpPr>
        <p:spPr>
          <a:xfrm>
            <a:off x="2559872" y="515624"/>
            <a:ext cx="4871790" cy="944894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p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动销错误方法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-30965" y="287020"/>
            <a:ext cx="1705634" cy="1642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11" name="圆角矩形 10"/>
          <p:cNvSpPr/>
          <p:nvPr>
            <p:custDataLst>
              <p:tags r:id="rId16"/>
            </p:custDataLst>
          </p:nvPr>
        </p:nvSpPr>
        <p:spPr>
          <a:xfrm>
            <a:off x="787561" y="2602902"/>
            <a:ext cx="10003298" cy="10458600"/>
          </a:xfrm>
          <a:prstGeom prst="roundRect">
            <a:avLst/>
          </a:prstGeom>
          <a:solidFill>
            <a:srgbClr val="2D6E5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 defTabSz="914400"/>
            <a:r>
              <a:rPr lang="en-US" sz="6000" b="1" dirty="0">
                <a:solidFill>
                  <a:srgbClr val="FFFF00"/>
                </a:solidFill>
                <a:uFillTx/>
                <a:sym typeface="+mn-ea"/>
              </a:rPr>
              <a:t>1</a:t>
            </a:r>
            <a:r>
              <a:rPr lang="zh-CN" altLang="en-US" sz="6000" b="1" dirty="0">
                <a:solidFill>
                  <a:srgbClr val="FFFF00"/>
                </a:solidFill>
                <a:uFillTx/>
                <a:sym typeface="+mn-ea"/>
              </a:rPr>
              <a:t>，抖客转链动销</a:t>
            </a:r>
            <a:endParaRPr lang="zh-CN" altLang="en-US" sz="6000" b="1" dirty="0">
              <a:solidFill>
                <a:srgbClr val="FFFF00"/>
              </a:solidFill>
              <a:uFillTx/>
              <a:sym typeface="+mn-ea"/>
            </a:endParaRPr>
          </a:p>
          <a:p>
            <a:pPr algn="l" defTabSz="914400"/>
            <a:r>
              <a:rPr lang="en-US" altLang="zh-CN" sz="6000" b="1" dirty="0">
                <a:solidFill>
                  <a:srgbClr val="FFFF00"/>
                </a:solidFill>
                <a:uFillTx/>
                <a:sym typeface="+mn-ea"/>
              </a:rPr>
              <a:t>2</a:t>
            </a:r>
            <a:r>
              <a:rPr lang="zh-CN" altLang="en-US" sz="6000" b="1" dirty="0">
                <a:solidFill>
                  <a:srgbClr val="FFFF00"/>
                </a:solidFill>
                <a:uFillTx/>
                <a:sym typeface="+mn-ea"/>
              </a:rPr>
              <a:t>，直播间动销</a:t>
            </a:r>
            <a:endParaRPr lang="zh-CN" altLang="en-US" sz="6000" b="1" dirty="0">
              <a:solidFill>
                <a:srgbClr val="FFFF00"/>
              </a:solidFill>
              <a:uFillTx/>
              <a:sym typeface="+mn-ea"/>
            </a:endParaRPr>
          </a:p>
          <a:p>
            <a:pPr algn="l" defTabSz="914400"/>
            <a:r>
              <a:rPr lang="en-US" altLang="zh-CN" sz="6000" b="1" dirty="0">
                <a:solidFill>
                  <a:schemeClr val="bg1"/>
                </a:solidFill>
              </a:rPr>
              <a:t>3</a:t>
            </a:r>
            <a:r>
              <a:rPr lang="zh-CN" altLang="en-US" sz="6000" b="1" dirty="0">
                <a:solidFill>
                  <a:schemeClr val="bg1"/>
                </a:solidFill>
              </a:rPr>
              <a:t>，卡猜你喜欢</a:t>
            </a:r>
            <a:r>
              <a:rPr lang="en-US" altLang="zh-CN" sz="6000" b="1" dirty="0">
                <a:solidFill>
                  <a:schemeClr val="bg1"/>
                </a:solidFill>
              </a:rPr>
              <a:t>-</a:t>
            </a:r>
            <a:r>
              <a:rPr lang="zh-CN" altLang="en-US" sz="6000" b="1" dirty="0">
                <a:solidFill>
                  <a:schemeClr val="bg1"/>
                </a:solidFill>
              </a:rPr>
              <a:t>二维码</a:t>
            </a:r>
            <a:endParaRPr lang="zh-CN" altLang="en-US" sz="6000" b="1" dirty="0">
              <a:solidFill>
                <a:schemeClr val="bg1"/>
              </a:solidFill>
            </a:endParaRPr>
          </a:p>
        </p:txBody>
      </p:sp>
      <p:sp>
        <p:nvSpPr>
          <p:cNvPr id="17" name="PA_矩形 29"/>
          <p:cNvSpPr/>
          <p:nvPr>
            <p:custDataLst>
              <p:tags r:id="rId17"/>
            </p:custDataLst>
          </p:nvPr>
        </p:nvSpPr>
        <p:spPr>
          <a:xfrm>
            <a:off x="2559685" y="287020"/>
            <a:ext cx="6675755" cy="944880"/>
          </a:xfrm>
          <a:prstGeom prst="rect">
            <a:avLst/>
          </a:prstGeom>
          <a:ln>
            <a:noFill/>
          </a:ln>
        </p:spPr>
        <p:txBody>
          <a:bodyPr wrap="square">
            <a:noAutofit/>
          </a:bodyPr>
          <a:p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动销正确动销方式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  <a:p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-30965" y="-17780"/>
            <a:ext cx="1705634" cy="16421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箭头: 五边形 2"/>
          <p:cNvSpPr/>
          <p:nvPr/>
        </p:nvSpPr>
        <p:spPr>
          <a:xfrm rot="5400000">
            <a:off x="10369" y="2722212"/>
            <a:ext cx="11498797" cy="10417024"/>
          </a:xfrm>
          <a:prstGeom prst="homePlate">
            <a:avLst>
              <a:gd name="adj" fmla="val 18667"/>
            </a:avLst>
          </a:prstGeom>
          <a:solidFill>
            <a:srgbClr val="F4B1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PA_矩形 29"/>
          <p:cNvSpPr/>
          <p:nvPr>
            <p:custDataLst>
              <p:tags r:id="rId1"/>
            </p:custDataLst>
          </p:nvPr>
        </p:nvSpPr>
        <p:spPr>
          <a:xfrm>
            <a:off x="30386" y="416955"/>
            <a:ext cx="11458765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sz="6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highlight>
                  <a:srgbClr val="FF0000"/>
                </a:highligh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抖店精细化运营</a:t>
            </a:r>
            <a:endParaRPr lang="zh-CN" sz="6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highlight>
                <a:srgbClr val="FF0000"/>
              </a:highligh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502285" y="1962785"/>
          <a:ext cx="10553065" cy="111696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282700"/>
                <a:gridCol w="3258185"/>
                <a:gridCol w="4128135"/>
                <a:gridCol w="1884045"/>
              </a:tblGrid>
              <a:tr h="1111885">
                <a:tc gridSpan="4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6000">
                          <a:solidFill>
                            <a:srgbClr val="FF0000"/>
                          </a:solidFill>
                          <a:effectLst>
                            <a:outerShdw blurRad="38100" dist="22860" dir="5400000" algn="tl" rotWithShape="0">
                              <a:srgbClr val="000000">
                                <a:alpha val="30000"/>
                              </a:srgbClr>
                            </a:outerShdw>
                          </a:effectLst>
                        </a:rPr>
                        <a:t>抖店想出单的底层逻辑</a:t>
                      </a:r>
                      <a:endParaRPr lang="zh-CN" altLang="en-US" sz="6000">
                        <a:solidFill>
                          <a:srgbClr val="FF0000"/>
                        </a:solidFill>
                        <a:effectLst>
                          <a:outerShdw blurRad="38100" dist="22860" dir="5400000" algn="tl" rotWithShape="0">
                            <a:srgbClr val="000000">
                              <a:alpha val="30000"/>
                            </a:srgbClr>
                          </a:outerShdw>
                        </a:effectLst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CF95"/>
                    </a:solidFill>
                  </a:tcPr>
                </a:tc>
                <a:tc hMerge="1">
                  <a:tcP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CF95"/>
                    </a:solidFill>
                  </a:tcPr>
                </a:tc>
                <a:tc hMerge="1">
                  <a:tcPr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solidFill>
                      <a:srgbClr val="FFCF95"/>
                    </a:solidFill>
                  </a:tcPr>
                </a:tc>
              </a:tr>
              <a:tr h="915035">
                <a:tc>
                  <a:txBody>
                    <a:bodyPr/>
                    <a:p>
                      <a:pPr algn="ctr">
                        <a:buNone/>
                      </a:pPr>
                      <a:endParaRPr lang="zh-CN" altLang="en-US" sz="4000" b="1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600" b="1" dirty="0">
                          <a:solidFill>
                            <a:schemeClr val="tx1"/>
                          </a:solidFill>
                          <a:uFillTx/>
                        </a:rPr>
                        <a:t>操作内容</a:t>
                      </a:r>
                      <a:endParaRPr lang="zh-CN" altLang="en-US" sz="36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600" b="1" dirty="0">
                          <a:solidFill>
                            <a:schemeClr val="tx1"/>
                          </a:solidFill>
                          <a:uFillTx/>
                        </a:rPr>
                        <a:t>操作单量</a:t>
                      </a:r>
                      <a:endParaRPr lang="zh-CN" altLang="en-US" sz="36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3200" b="1" dirty="0">
                          <a:solidFill>
                            <a:schemeClr val="tx1"/>
                          </a:solidFill>
                          <a:uFillTx/>
                        </a:rPr>
                        <a:t>操作入口</a:t>
                      </a:r>
                      <a:endParaRPr lang="zh-CN" altLang="en-US" sz="32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455420">
                <a:tc rowSpan="6"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4000" b="1">
                          <a:solidFill>
                            <a:srgbClr val="FF0000"/>
                          </a:solidFill>
                        </a:rPr>
                        <a:t>开抖店必须要做的几个步骤！</a:t>
                      </a:r>
                      <a:endParaRPr lang="zh-CN" altLang="en-US" sz="4000" b="1">
                        <a:solidFill>
                          <a:srgbClr val="FF0000"/>
                        </a:solidFill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先开个体店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 </a:t>
                      </a:r>
                      <a:endParaRPr lang="en-US" altLang="zh-CN" sz="2800" b="1" dirty="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先出体验分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sz="2800" b="1" dirty="0">
                          <a:solidFill>
                            <a:schemeClr val="tx1"/>
                          </a:solidFill>
                          <a:uFillTx/>
                        </a:rPr>
                        <a:t>福利品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300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单拉到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85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分以上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1.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找达播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2.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投千川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800" b="1" dirty="0">
                          <a:solidFill>
                            <a:srgbClr val="FF0000"/>
                          </a:solidFill>
                          <a:uFillTx/>
                        </a:rPr>
                        <a:t>3.</a:t>
                      </a:r>
                      <a:r>
                        <a:rPr lang="zh-CN" altLang="en-US" sz="2800" b="1" dirty="0">
                          <a:solidFill>
                            <a:srgbClr val="FF0000"/>
                          </a:solidFill>
                          <a:uFillTx/>
                        </a:rPr>
                        <a:t>货损</a:t>
                      </a:r>
                      <a:endParaRPr lang="zh-CN" altLang="en-US" sz="2800" b="1" dirty="0">
                        <a:solidFill>
                          <a:srgbClr val="FF0000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454785">
                <a:tc vMerge="1"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上品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200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个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让有流量的宝贝留下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让没有流量的商品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天下架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滞销品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测品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143635">
                <a:tc vMerge="1"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uFillTx/>
                        </a:rPr>
                        <a:t>商品分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uFillTx/>
                        </a:rPr>
                        <a:t>60</a:t>
                      </a:r>
                      <a:r>
                        <a:rPr lang="zh-CN" altLang="en-US" sz="2800" b="1">
                          <a:solidFill>
                            <a:srgbClr val="FF0000"/>
                          </a:solidFill>
                          <a:uFillTx/>
                        </a:rPr>
                        <a:t>分以上能获得猜你喜欢流量</a:t>
                      </a:r>
                      <a:endParaRPr lang="zh-CN" altLang="en-US" sz="2800" b="1">
                        <a:solidFill>
                          <a:srgbClr val="FF0000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uFillTx/>
                        </a:rPr>
                        <a:t>你的商品动销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uFillTx/>
                        </a:rPr>
                        <a:t>s1</a:t>
                      </a:r>
                      <a:r>
                        <a:rPr lang="zh-CN" altLang="en-US" sz="2800" b="1">
                          <a:solidFill>
                            <a:srgbClr val="FF0000"/>
                          </a:solidFill>
                          <a:uFillTx/>
                        </a:rPr>
                        <a:t>单</a:t>
                      </a:r>
                      <a:endParaRPr lang="zh-CN" altLang="en-US" sz="2800" b="1">
                        <a:solidFill>
                          <a:srgbClr val="FF0000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olidFill>
                            <a:srgbClr val="FF0000"/>
                          </a:solidFill>
                          <a:uFillTx/>
                        </a:rPr>
                        <a:t>入池</a:t>
                      </a:r>
                      <a:r>
                        <a:rPr lang="en-US" altLang="zh-CN" sz="2800" b="1">
                          <a:solidFill>
                            <a:srgbClr val="FF0000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>
                          <a:solidFill>
                            <a:srgbClr val="FF0000"/>
                          </a:solidFill>
                          <a:uFillTx/>
                        </a:rPr>
                        <a:t>曝光率</a:t>
                      </a:r>
                      <a:endParaRPr lang="zh-CN" altLang="en-US" sz="2800" b="1">
                        <a:solidFill>
                          <a:srgbClr val="FF0000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907540">
                <a:tc vMerge="1"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检查入池合格率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75%</a:t>
                      </a:r>
                      <a:endParaRPr lang="en-US" altLang="zh-CN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已经出单入池的宝贝继续动销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s2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单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.</a:t>
                      </a:r>
                      <a:endParaRPr lang="en-US" altLang="zh-CN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流量递增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751965">
                <a:tc vMerge="1"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优惠券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让消费者感觉自己占便宜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带图好评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羊群效应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1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个链接不要超过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3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单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成交率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  <a:tr h="1429385">
                <a:tc vMerge="1"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店铺回头客标签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主图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开店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出分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测品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入池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流量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成交率</a:t>
                      </a:r>
                      <a:r>
                        <a:rPr lang="en-US" altLang="zh-CN" sz="2800" b="1" dirty="0">
                          <a:solidFill>
                            <a:schemeClr val="tx1"/>
                          </a:solidFill>
                          <a:uFillTx/>
                        </a:rPr>
                        <a:t>-</a:t>
                      </a: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点击率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 dirty="0">
                          <a:solidFill>
                            <a:schemeClr val="tx1"/>
                          </a:solidFill>
                          <a:uFillTx/>
                        </a:rPr>
                        <a:t>点击率</a:t>
                      </a:r>
                      <a:endParaRPr lang="zh-CN" altLang="en-US" sz="2800" b="1" dirty="0">
                        <a:solidFill>
                          <a:schemeClr val="tx1"/>
                        </a:solidFill>
                        <a:uFillTx/>
                      </a:endParaRPr>
                    </a:p>
                  </a:txBody>
                  <a:tcPr marL="91444" marR="91444" marT="45722" marB="45722"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alphaModFix amt="2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0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1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2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3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4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5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26" name="矩形 25"/>
          <p:cNvSpPr/>
          <p:nvPr>
            <p:custDataLst>
              <p:tags r:id="rId16"/>
            </p:custDataLst>
          </p:nvPr>
        </p:nvSpPr>
        <p:spPr>
          <a:xfrm>
            <a:off x="1304459" y="4211380"/>
            <a:ext cx="2744509" cy="7032091"/>
          </a:xfrm>
          <a:prstGeom prst="rect">
            <a:avLst/>
          </a:prstGeom>
          <a:solidFill>
            <a:srgbClr val="2D6E59"/>
          </a:solidFill>
          <a:ln>
            <a:noFill/>
          </a:ln>
          <a:effectLst>
            <a:outerShdw blurRad="2540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6397" tIns="43198" rIns="86397" bIns="43198" numCol="1" spcCol="0" rtlCol="0" fromWordArt="0" anchor="ctr" anchorCtr="0" forceAA="0" compatLnSpc="1">
            <a:noAutofit/>
          </a:bodyPr>
          <a:p>
            <a:pPr algn="ctr" defTabSz="914400"/>
            <a:endParaRPr lang="zh-CN" altLang="en-US" sz="1280">
              <a:solidFill>
                <a:srgbClr val="FFFFFF"/>
              </a:solidFill>
            </a:endParaRPr>
          </a:p>
        </p:txBody>
      </p:sp>
      <p:sp>
        <p:nvSpPr>
          <p:cNvPr id="2" name="文本框 1"/>
          <p:cNvSpPr txBox="1"/>
          <p:nvPr>
            <p:custDataLst>
              <p:tags r:id="rId17"/>
            </p:custDataLst>
          </p:nvPr>
        </p:nvSpPr>
        <p:spPr>
          <a:xfrm>
            <a:off x="1625311" y="6957472"/>
            <a:ext cx="2105660" cy="6724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defTabSz="914400"/>
            <a:r>
              <a:rPr lang="zh-CN" altLang="en-US" sz="3780" b="1" dirty="0">
                <a:solidFill>
                  <a:srgbClr val="FFFFFF"/>
                </a:solidFill>
                <a:latin typeface="三极粗极黑简体" panose="00000500000000000000" charset="-122"/>
                <a:ea typeface="三极粗极黑简体" panose="00000500000000000000" charset="-122"/>
              </a:rPr>
              <a:t>商品层级</a:t>
            </a:r>
            <a:endParaRPr lang="zh-CN" altLang="en-US" sz="3780" b="1" dirty="0">
              <a:solidFill>
                <a:srgbClr val="FFFFFF"/>
              </a:solidFill>
              <a:latin typeface="三极粗极黑简体" panose="00000500000000000000" charset="-122"/>
              <a:ea typeface="三极粗极黑简体" panose="00000500000000000000" charset="-122"/>
            </a:endParaRPr>
          </a:p>
        </p:txBody>
      </p:sp>
      <p:sp>
        <p:nvSpPr>
          <p:cNvPr id="3" name="PA_矩形 29"/>
          <p:cNvSpPr/>
          <p:nvPr>
            <p:custDataLst>
              <p:tags r:id="rId18"/>
            </p:custDataLst>
          </p:nvPr>
        </p:nvSpPr>
        <p:spPr>
          <a:xfrm>
            <a:off x="1625138" y="457207"/>
            <a:ext cx="9130161" cy="82994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抖音小店之运营篇</a:t>
            </a:r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----</a:t>
            </a:r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商品层级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highlight>
                <a:srgbClr val="FF0000"/>
              </a:highlight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" name="文本框 4"/>
          <p:cNvSpPr txBox="1"/>
          <p:nvPr>
            <p:custDataLst>
              <p:tags r:id="rId19"/>
            </p:custDataLst>
          </p:nvPr>
        </p:nvSpPr>
        <p:spPr>
          <a:xfrm>
            <a:off x="4875768" y="6178575"/>
            <a:ext cx="577088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sz="4000">
                <a:solidFill>
                  <a:srgbClr val="33AB78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商品层级越高，流量推送</a:t>
            </a:r>
            <a:endParaRPr lang="zh-CN" sz="4000">
              <a:solidFill>
                <a:srgbClr val="33AB78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  <a:p>
            <a:r>
              <a:rPr lang="zh-CN" sz="4000">
                <a:solidFill>
                  <a:srgbClr val="33AB78"/>
                </a:solidFill>
                <a:latin typeface="方正粗黑宋简体" panose="02000000000000000000" charset="-122"/>
                <a:ea typeface="方正粗黑宋简体" panose="02000000000000000000" charset="-122"/>
                <a:cs typeface="方正粗黑宋简体" panose="02000000000000000000" charset="-122"/>
              </a:rPr>
              <a:t>就会越大</a:t>
            </a:r>
            <a:endParaRPr lang="zh-CN" sz="4000">
              <a:solidFill>
                <a:srgbClr val="33AB78"/>
              </a:solidFill>
              <a:latin typeface="方正粗黑宋简体" panose="02000000000000000000" charset="-122"/>
              <a:ea typeface="方正粗黑宋简体" panose="02000000000000000000" charset="-122"/>
              <a:cs typeface="方正粗黑宋简体" panose="02000000000000000000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247943" y="210823"/>
            <a:ext cx="9361304" cy="10052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7840"/>
              </a:lnSpc>
            </a:pPr>
            <a:r>
              <a:rPr lang="en-US" sz="353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0</a:t>
            </a:r>
            <a:r>
              <a:rPr lang="zh-CN" altLang="en-US" sz="353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元开通抖音小店（</a:t>
            </a:r>
            <a:r>
              <a:rPr lang="en-US" altLang="zh-CN" sz="353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2023.3.1</a:t>
            </a:r>
            <a:r>
              <a:rPr lang="zh-CN" altLang="en-US" sz="3530" b="1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  <a:sym typeface="+mn-ea"/>
              </a:rPr>
              <a:t>号开始）</a:t>
            </a:r>
            <a:endParaRPr lang="en-US" sz="3530">
              <a:solidFill>
                <a:srgbClr val="FFFFFF"/>
              </a:solidFill>
              <a:ea typeface="字由点字典黑 65J" panose="00020600040101010101" charset="-122"/>
            </a:endParaRPr>
          </a:p>
        </p:txBody>
      </p:sp>
      <p:sp>
        <p:nvSpPr>
          <p:cNvPr id="2" name="矩形 1"/>
          <p:cNvSpPr/>
          <p:nvPr>
            <p:custDataLst>
              <p:tags r:id="rId13"/>
            </p:custDataLst>
          </p:nvPr>
        </p:nvSpPr>
        <p:spPr>
          <a:xfrm flipH="1" flipV="1">
            <a:off x="316385" y="2017424"/>
            <a:ext cx="1232553" cy="125922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sp>
        <p:nvSpPr>
          <p:cNvPr id="3" name="Subtitle 2"/>
          <p:cNvSpPr txBox="1"/>
          <p:nvPr>
            <p:custDataLst>
              <p:tags r:id="rId14"/>
            </p:custDataLst>
          </p:nvPr>
        </p:nvSpPr>
        <p:spPr>
          <a:xfrm>
            <a:off x="3144715" y="10362078"/>
            <a:ext cx="2345724" cy="1230013"/>
          </a:xfrm>
          <a:prstGeom prst="rect">
            <a:avLst/>
          </a:prstGeom>
        </p:spPr>
        <p:txBody>
          <a:bodyPr vert="horz" lIns="47028" tIns="23514" rIns="47028" bIns="23514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  <a:spcBef>
                <a:spcPts val="0"/>
              </a:spcBef>
              <a:defRPr/>
            </a:pPr>
            <a:endParaRPr lang="id-ID" sz="615" dirty="0">
              <a:solidFill>
                <a:srgbClr val="4F4D50"/>
              </a:solidFill>
              <a:latin typeface="微软雅黑" panose="020B0503020204020204" charset="-122"/>
              <a:ea typeface="微软雅黑" panose="020B0503020204020204" charset="-122"/>
              <a:cs typeface="Lato Light" panose="020F0402020204030203" pitchFamily="34" charset="0"/>
            </a:endParaRPr>
          </a:p>
        </p:txBody>
      </p:sp>
      <p:sp>
        <p:nvSpPr>
          <p:cNvPr id="51" name="文本框 50"/>
          <p:cNvSpPr txBox="1"/>
          <p:nvPr>
            <p:custDataLst>
              <p:tags r:id="rId15"/>
            </p:custDataLst>
          </p:nvPr>
        </p:nvSpPr>
        <p:spPr>
          <a:xfrm>
            <a:off x="2026464" y="2344454"/>
            <a:ext cx="8146532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414141"/>
                </a:solidFill>
                <a:ea typeface="方正黑体简体" panose="02000000000000000000" pitchFamily="2" charset="-122"/>
              </a:rPr>
              <a:t>个人，个体，企业都可以开通</a:t>
            </a:r>
            <a:endParaRPr lang="zh-CN" altLang="en-US" sz="3600" b="1" dirty="0">
              <a:solidFill>
                <a:srgbClr val="414141"/>
              </a:solidFill>
              <a:ea typeface="方正黑体简体" panose="02000000000000000000" pitchFamily="2" charset="-122"/>
            </a:endParaRPr>
          </a:p>
        </p:txBody>
      </p:sp>
      <p:sp>
        <p:nvSpPr>
          <p:cNvPr id="57" name="文本框 56"/>
          <p:cNvSpPr txBox="1"/>
          <p:nvPr>
            <p:custDataLst>
              <p:tags r:id="rId16"/>
            </p:custDataLst>
          </p:nvPr>
        </p:nvSpPr>
        <p:spPr>
          <a:xfrm>
            <a:off x="7231326" y="5222801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01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197002" y="3563679"/>
            <a:ext cx="11272681" cy="7743301"/>
          </a:xfrm>
          <a:prstGeom prst="rect">
            <a:avLst/>
          </a:prstGeom>
        </p:spPr>
      </p:pic>
      <p:sp>
        <p:nvSpPr>
          <p:cNvPr id="5" name="文本框 4"/>
          <p:cNvSpPr txBox="1"/>
          <p:nvPr>
            <p:custDataLst>
              <p:tags r:id="rId19"/>
            </p:custDataLst>
          </p:nvPr>
        </p:nvSpPr>
        <p:spPr>
          <a:xfrm>
            <a:off x="1416685" y="11564620"/>
            <a:ext cx="9415145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p>
            <a:r>
              <a:rPr lang="zh-CN" altLang="en-US" sz="3600" b="1" dirty="0">
                <a:solidFill>
                  <a:srgbClr val="FF0000"/>
                </a:solidFill>
                <a:ea typeface="方正黑体简体" panose="02000000000000000000" pitchFamily="2" charset="-122"/>
              </a:rPr>
              <a:t>个人店没有平台扶持，开通不了精选联盟！！！</a:t>
            </a:r>
            <a:endParaRPr lang="zh-CN" altLang="en-US" sz="3600" b="1" dirty="0">
              <a:solidFill>
                <a:srgbClr val="FF0000"/>
              </a:solidFill>
              <a:ea typeface="方正黑体简体" panose="020000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51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sp>
        <p:nvSpPr>
          <p:cNvPr id="15" name="TextBox 15"/>
          <p:cNvSpPr txBox="1"/>
          <p:nvPr/>
        </p:nvSpPr>
        <p:spPr>
          <a:xfrm>
            <a:off x="1568450" y="358140"/>
            <a:ext cx="9222105" cy="1408430"/>
          </a:xfrm>
          <a:prstGeom prst="rect">
            <a:avLst/>
          </a:prstGeom>
        </p:spPr>
        <p:txBody>
          <a:bodyPr wrap="square" lIns="0" tIns="0" rIns="0" bIns="0" rtlCol="0" anchor="t">
            <a:no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id-ID" sz="4800" b="1" dirty="0">
                <a:solidFill>
                  <a:srgbClr val="FFFF00"/>
                </a:solidFill>
                <a:uFillTx/>
                <a:ea typeface="宋体" panose="02010600030101010101" pitchFamily="2" charset="-122"/>
                <a:cs typeface="Lato" panose="020F0502020204030203" pitchFamily="34" charset="0"/>
                <a:sym typeface="+mn-ea"/>
              </a:rPr>
              <a:t>新规按当月</a:t>
            </a:r>
            <a:r>
              <a:rPr lang="en-US" altLang="zh-CN" sz="4800" b="1" dirty="0">
                <a:solidFill>
                  <a:srgbClr val="FFFF00"/>
                </a:solidFill>
                <a:uFillTx/>
                <a:ea typeface="宋体" panose="02010600030101010101" pitchFamily="2" charset="-122"/>
                <a:cs typeface="Lato" panose="020F0502020204030203" pitchFamily="34" charset="0"/>
                <a:sym typeface="+mn-ea"/>
              </a:rPr>
              <a:t>gmv</a:t>
            </a:r>
            <a:r>
              <a:rPr lang="zh-CN" altLang="en-US" sz="4800" b="1" dirty="0">
                <a:solidFill>
                  <a:srgbClr val="FFFF00"/>
                </a:solidFill>
                <a:uFillTx/>
                <a:ea typeface="宋体" panose="02010600030101010101" pitchFamily="2" charset="-122"/>
                <a:cs typeface="Lato" panose="020F0502020204030203" pitchFamily="34" charset="0"/>
                <a:sym typeface="+mn-ea"/>
              </a:rPr>
              <a:t>补缴保证金</a:t>
            </a:r>
            <a:endParaRPr lang="zh-CN" altLang="en-US" sz="4800" b="1" dirty="0">
              <a:solidFill>
                <a:srgbClr val="FFFF00"/>
              </a:solidFill>
              <a:uFillTx/>
              <a:ea typeface="宋体" panose="02010600030101010101" pitchFamily="2" charset="-122"/>
              <a:cs typeface="Lato" panose="020F0502020204030203" pitchFamily="34" charset="0"/>
              <a:sym typeface="+mn-ea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3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4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5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6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7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8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660" y="1514475"/>
            <a:ext cx="10949305" cy="125120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3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4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5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6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7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8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sp>
        <p:nvSpPr>
          <p:cNvPr id="2" name="矩形 1"/>
          <p:cNvSpPr/>
          <p:nvPr>
            <p:custDataLst>
              <p:tags r:id="rId19"/>
            </p:custDataLst>
          </p:nvPr>
        </p:nvSpPr>
        <p:spPr>
          <a:xfrm flipH="1" flipV="1">
            <a:off x="316385" y="2017424"/>
            <a:ext cx="1232553" cy="1259223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sp>
        <p:nvSpPr>
          <p:cNvPr id="48" name="矩形 47"/>
          <p:cNvSpPr/>
          <p:nvPr>
            <p:custDataLst>
              <p:tags r:id="rId20"/>
            </p:custDataLst>
          </p:nvPr>
        </p:nvSpPr>
        <p:spPr>
          <a:xfrm>
            <a:off x="794546" y="2413035"/>
            <a:ext cx="5822398" cy="973722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81000" dist="1270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sp>
        <p:nvSpPr>
          <p:cNvPr id="58" name="TextBox 21"/>
          <p:cNvSpPr txBox="1"/>
          <p:nvPr>
            <p:custDataLst>
              <p:tags r:id="rId21"/>
            </p:custDataLst>
          </p:nvPr>
        </p:nvSpPr>
        <p:spPr>
          <a:xfrm>
            <a:off x="6874759" y="4839404"/>
            <a:ext cx="3944041" cy="64630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1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，营业执照</a:t>
            </a:r>
            <a:endParaRPr lang="zh-CN" altLang="en-US" sz="40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40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，法人银行卡</a:t>
            </a:r>
            <a:endParaRPr lang="zh-CN" altLang="en-US" sz="40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40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3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，保证金</a:t>
            </a:r>
            <a:endParaRPr lang="zh-CN" altLang="en-US" sz="40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endParaRPr lang="zh-CN" altLang="en-US" sz="40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 4.  </a:t>
            </a:r>
            <a:r>
              <a:rPr lang="zh-CN" altLang="en-US" sz="4000" b="1" dirty="0" smtClean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身份证</a:t>
            </a:r>
            <a:endParaRPr lang="zh-CN" altLang="en-US" sz="4000" b="1" dirty="0" smtClean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040295" y="2564802"/>
            <a:ext cx="5168974" cy="5790013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3144643" y="3388772"/>
            <a:ext cx="7673450" cy="8203301"/>
            <a:chOff x="-1341502" y="-278746"/>
            <a:chExt cx="11656369" cy="3863526"/>
          </a:xfrm>
        </p:grpSpPr>
        <p:sp>
          <p:nvSpPr>
            <p:cNvPr id="6" name="Subtitle 2"/>
            <p:cNvSpPr txBox="1"/>
            <p:nvPr>
              <p:custDataLst>
                <p:tags r:id="rId24"/>
              </p:custDataLst>
            </p:nvPr>
          </p:nvSpPr>
          <p:spPr>
            <a:xfrm>
              <a:off x="3932995" y="-278746"/>
              <a:ext cx="6381872" cy="547301"/>
            </a:xfrm>
            <a:prstGeom prst="rect">
              <a:avLst/>
            </a:prstGeom>
          </p:spPr>
          <p:txBody>
            <a:bodyPr vert="horz" lIns="47028" tIns="23514" rIns="47028" bIns="23514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  <a:spcBef>
                  <a:spcPts val="0"/>
                </a:spcBef>
                <a:defRPr/>
              </a:pPr>
              <a:r>
                <a:rPr lang="zh-CN" altLang="id-ID" sz="3600" b="1" spc="300" dirty="0">
                  <a:solidFill>
                    <a:srgbClr val="4F4D50"/>
                  </a:solidFill>
                  <a:ea typeface="宋体" panose="02010600030101010101" pitchFamily="2" charset="-122"/>
                  <a:cs typeface="Lato" panose="020F0502020204030203" pitchFamily="34" charset="0"/>
                </a:rPr>
                <a:t>抖音小店如何开店</a:t>
              </a:r>
              <a:endParaRPr lang="zh-CN" altLang="id-ID" sz="3600" b="1" spc="300" dirty="0">
                <a:solidFill>
                  <a:srgbClr val="4F4D50"/>
                </a:solidFill>
                <a:ea typeface="宋体" panose="02010600030101010101" pitchFamily="2" charset="-122"/>
                <a:cs typeface="Lato" panose="020F0502020204030203" pitchFamily="34" charset="0"/>
              </a:endParaRPr>
            </a:p>
          </p:txBody>
        </p:sp>
        <p:sp>
          <p:nvSpPr>
            <p:cNvPr id="26" name="Subtitle 2"/>
            <p:cNvSpPr txBox="1"/>
            <p:nvPr>
              <p:custDataLst>
                <p:tags r:id="rId25"/>
              </p:custDataLst>
            </p:nvPr>
          </p:nvSpPr>
          <p:spPr>
            <a:xfrm>
              <a:off x="-1341502" y="3005565"/>
              <a:ext cx="3563426" cy="579215"/>
            </a:xfrm>
            <a:prstGeom prst="rect">
              <a:avLst/>
            </a:prstGeom>
          </p:spPr>
          <p:txBody>
            <a:bodyPr vert="horz" lIns="47028" tIns="23514" rIns="47028" bIns="23514" rtlCol="0"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  <a:spcBef>
                  <a:spcPts val="0"/>
                </a:spcBef>
                <a:defRPr/>
              </a:pPr>
              <a:endParaRPr lang="id-ID" sz="615" dirty="0">
                <a:solidFill>
                  <a:srgbClr val="4F4D50"/>
                </a:solidFill>
                <a:latin typeface="微软雅黑" panose="020B0503020204020204" charset="-122"/>
                <a:ea typeface="微软雅黑" panose="020B0503020204020204" charset="-122"/>
                <a:cs typeface="Lato Light" panose="020F0402020204030203" pitchFamily="34" charset="0"/>
              </a:endParaRPr>
            </a:p>
          </p:txBody>
        </p:sp>
      </p:grpSp>
      <p:cxnSp>
        <p:nvCxnSpPr>
          <p:cNvPr id="27" name="直接连接符 26"/>
          <p:cNvCxnSpPr/>
          <p:nvPr>
            <p:custDataLst>
              <p:tags r:id="rId26"/>
            </p:custDataLst>
          </p:nvPr>
        </p:nvCxnSpPr>
        <p:spPr>
          <a:xfrm flipV="1">
            <a:off x="6727552" y="4388174"/>
            <a:ext cx="2554007" cy="1714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>
            <p:custDataLst>
              <p:tags r:id="rId27"/>
            </p:custDataLst>
          </p:nvPr>
        </p:nvSpPr>
        <p:spPr>
          <a:xfrm>
            <a:off x="1515784" y="8635887"/>
            <a:ext cx="4445822" cy="6451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rgbClr val="414141"/>
                </a:solidFill>
                <a:ea typeface="方正黑体简体" panose="02000000000000000000" pitchFamily="2" charset="-122"/>
              </a:rPr>
              <a:t>建议用个体营业执照</a:t>
            </a:r>
            <a:endParaRPr lang="zh-CN" altLang="en-US" sz="3600" b="1" dirty="0">
              <a:solidFill>
                <a:srgbClr val="414141"/>
              </a:solidFill>
              <a:ea typeface="方正黑体简体" panose="02000000000000000000" pitchFamily="2" charset="-122"/>
            </a:endParaRPr>
          </a:p>
        </p:txBody>
      </p:sp>
      <p:sp>
        <p:nvSpPr>
          <p:cNvPr id="52" name="文本框 51"/>
          <p:cNvSpPr txBox="1"/>
          <p:nvPr>
            <p:custDataLst>
              <p:tags r:id="rId28"/>
            </p:custDataLst>
          </p:nvPr>
        </p:nvSpPr>
        <p:spPr>
          <a:xfrm>
            <a:off x="1096811" y="9602608"/>
            <a:ext cx="5218505" cy="177419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3200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1</a:t>
            </a:r>
            <a:r>
              <a:rPr lang="zh-CN" altLang="en-US" sz="3200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，保证金减半</a:t>
            </a:r>
            <a:endParaRPr lang="zh-CN" altLang="en-US" sz="3200" dirty="0">
              <a:solidFill>
                <a:prstClr val="white">
                  <a:lumMod val="50000"/>
                </a:prst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algn="ctr">
              <a:lnSpc>
                <a:spcPct val="114000"/>
              </a:lnSpc>
            </a:pPr>
            <a:r>
              <a:rPr lang="en-US" altLang="zh-CN" sz="3200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2</a:t>
            </a:r>
            <a:r>
              <a:rPr lang="zh-CN" altLang="en-US" sz="3200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，税务有免税政策</a:t>
            </a:r>
            <a:endParaRPr lang="zh-CN" altLang="en-US" sz="3200" dirty="0">
              <a:solidFill>
                <a:prstClr val="white">
                  <a:lumMod val="50000"/>
                </a:prst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  <a:p>
            <a:pPr algn="ctr">
              <a:lnSpc>
                <a:spcPct val="114000"/>
              </a:lnSpc>
            </a:pPr>
            <a:r>
              <a:rPr lang="en-US" altLang="zh-CN" sz="3200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3</a:t>
            </a:r>
            <a:r>
              <a:rPr lang="zh-CN" altLang="en-US" sz="3200" dirty="0">
                <a:solidFill>
                  <a:prstClr val="white">
                    <a:lumMod val="50000"/>
                  </a:prstClr>
                </a:solidFill>
                <a:latin typeface="Adobe 宋体 Std L" panose="02020300000000000000" pitchFamily="18" charset="-122"/>
                <a:ea typeface="Adobe 宋体 Std L" panose="02020300000000000000" pitchFamily="18" charset="-122"/>
              </a:rPr>
              <a:t>，可以直接绑定银行卡</a:t>
            </a:r>
            <a:endParaRPr lang="zh-CN" altLang="en-US" sz="3200" dirty="0">
              <a:solidFill>
                <a:prstClr val="white">
                  <a:lumMod val="50000"/>
                </a:prstClr>
              </a:solidFill>
              <a:latin typeface="Adobe 宋体 Std L" panose="02020300000000000000" pitchFamily="18" charset="-122"/>
              <a:ea typeface="Adobe 宋体 Std L" panose="02020300000000000000" pitchFamily="18" charset="-122"/>
            </a:endParaRPr>
          </a:p>
        </p:txBody>
      </p:sp>
      <p:sp>
        <p:nvSpPr>
          <p:cNvPr id="53" name="PA_矩形 29"/>
          <p:cNvSpPr/>
          <p:nvPr>
            <p:custDataLst>
              <p:tags r:id="rId29"/>
            </p:custDataLst>
          </p:nvPr>
        </p:nvSpPr>
        <p:spPr>
          <a:xfrm>
            <a:off x="1025690" y="302264"/>
            <a:ext cx="10494160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sz="60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5</a:t>
            </a:r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分钟在线免费申请营业执照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57" name="文本框 56"/>
          <p:cNvSpPr txBox="1"/>
          <p:nvPr>
            <p:custDataLst>
              <p:tags r:id="rId30"/>
            </p:custDataLst>
          </p:nvPr>
        </p:nvSpPr>
        <p:spPr>
          <a:xfrm>
            <a:off x="7231326" y="5222801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01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300" tmFilter="0,0; .5, 1; 1, 1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48" grpId="0" bldLvl="0" animBg="1"/>
      <p:bldP spid="51" grpId="0"/>
      <p:bldP spid="52" grpId="0"/>
      <p:bldP spid="5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3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4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5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6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7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8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627752" y="6432071"/>
            <a:ext cx="7192646" cy="2084071"/>
            <a:chOff x="7918033" y="2615184"/>
            <a:chExt cx="6888098" cy="1871137"/>
          </a:xfrm>
        </p:grpSpPr>
        <p:sp>
          <p:nvSpPr>
            <p:cNvPr id="4" name="TextBox 43"/>
            <p:cNvSpPr txBox="1"/>
            <p:nvPr>
              <p:custDataLst>
                <p:tags r:id="rId19"/>
              </p:custDataLst>
            </p:nvPr>
          </p:nvSpPr>
          <p:spPr>
            <a:xfrm>
              <a:off x="9476341" y="2615184"/>
              <a:ext cx="2160000" cy="38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2283" tIns="0" rIns="8228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buClr>
                  <a:srgbClr val="013387"/>
                </a:buClr>
                <a:buNone/>
              </a:pPr>
              <a:r>
                <a:rPr lang="en-US" altLang="zh-CN" sz="3200" dirty="0">
                  <a:solidFill>
                    <a:srgbClr val="2D6E5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微软雅黑" panose="020B0503020204020204" charset="-122"/>
                </a:rPr>
                <a:t>1</a:t>
              </a:r>
              <a:r>
                <a:rPr lang="zh-CN" altLang="en-US" sz="3200" dirty="0">
                  <a:solidFill>
                    <a:srgbClr val="2D6E5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微软雅黑" panose="020B0503020204020204" charset="-122"/>
                </a:rPr>
                <a:t>，线下</a:t>
              </a:r>
              <a:endParaRPr lang="zh-CN" altLang="en-US" sz="3200" dirty="0">
                <a:solidFill>
                  <a:srgbClr val="2D6E59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ea typeface="微软雅黑" panose="020B0503020204020204" charset="-122"/>
              </a:endParaRPr>
            </a:p>
          </p:txBody>
        </p:sp>
        <p:sp>
          <p:nvSpPr>
            <p:cNvPr id="2" name="TextBox 44"/>
            <p:cNvSpPr txBox="1"/>
            <p:nvPr>
              <p:custDataLst>
                <p:tags r:id="rId20"/>
              </p:custDataLst>
            </p:nvPr>
          </p:nvSpPr>
          <p:spPr>
            <a:xfrm>
              <a:off x="9549601" y="3255430"/>
              <a:ext cx="5256530" cy="123089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  <a:scene3d>
                <a:camera prst="orthographicFront"/>
                <a:lightRig rig="threePt" dir="t"/>
              </a:scene3d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3200" b="1" dirty="0">
                  <a:solidFill>
                    <a:srgbClr val="FF0000"/>
                  </a:solidFill>
                  <a:effectLst>
                    <a:reflection blurRad="6350" stA="53000" endA="300" endPos="35500" dir="5400000" sy="-90000" algn="bl" rotWithShape="0"/>
                  </a:effectLst>
                  <a:uFillTx/>
                  <a:latin typeface="微软雅黑" panose="020B0503020204020204" charset="-122"/>
                  <a:ea typeface="微软雅黑" panose="020B0503020204020204" charset="-122"/>
                </a:rPr>
                <a:t>在当地工商局办理去，提交身份证和经营场所证明</a:t>
              </a:r>
              <a:endParaRPr lang="zh-CN" altLang="en-US" sz="3200" b="1" dirty="0"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圆角矩形 5"/>
            <p:cNvSpPr/>
            <p:nvPr>
              <p:custDataLst>
                <p:tags r:id="rId21"/>
              </p:custDataLst>
            </p:nvPr>
          </p:nvSpPr>
          <p:spPr>
            <a:xfrm>
              <a:off x="7918033" y="2651672"/>
              <a:ext cx="1335436" cy="1342084"/>
            </a:xfrm>
            <a:prstGeom prst="roundRect">
              <a:avLst/>
            </a:pr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5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445429" y="8516540"/>
            <a:ext cx="4884305" cy="1643499"/>
            <a:chOff x="8330817" y="2107906"/>
            <a:chExt cx="4677496" cy="1443666"/>
          </a:xfrm>
        </p:grpSpPr>
        <p:sp>
          <p:nvSpPr>
            <p:cNvPr id="9" name="TextBox 43"/>
            <p:cNvSpPr txBox="1"/>
            <p:nvPr>
              <p:custDataLst>
                <p:tags r:id="rId23"/>
              </p:custDataLst>
            </p:nvPr>
          </p:nvSpPr>
          <p:spPr>
            <a:xfrm>
              <a:off x="9166807" y="2308950"/>
              <a:ext cx="2160000" cy="38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2283" tIns="0" rIns="8228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buClr>
                  <a:srgbClr val="013387"/>
                </a:buClr>
                <a:buNone/>
              </a:pPr>
              <a:r>
                <a:rPr lang="en-US" altLang="zh-CN" sz="3200" dirty="0">
                  <a:solidFill>
                    <a:srgbClr val="2D6E5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微软雅黑" panose="020B0503020204020204" charset="-122"/>
                  <a:sym typeface="+mn-ea"/>
                </a:rPr>
                <a:t>2</a:t>
              </a:r>
              <a:r>
                <a:rPr lang="zh-CN" altLang="en-US" sz="3200" dirty="0">
                  <a:solidFill>
                    <a:srgbClr val="2D6E5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微软雅黑" panose="020B0503020204020204" charset="-122"/>
                  <a:sym typeface="+mn-ea"/>
                </a:rPr>
                <a:t>，线上</a:t>
              </a:r>
              <a:endPara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2D6E59"/>
                </a:solidFill>
                <a:effectLst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10" name="TextBox 44"/>
            <p:cNvSpPr txBox="1"/>
            <p:nvPr>
              <p:custDataLst>
                <p:tags r:id="rId24"/>
              </p:custDataLst>
            </p:nvPr>
          </p:nvSpPr>
          <p:spPr>
            <a:xfrm>
              <a:off x="8330817" y="2909555"/>
              <a:ext cx="2996075" cy="64201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r">
                <a:lnSpc>
                  <a:spcPct val="130000"/>
                </a:lnSpc>
                <a:defRPr/>
              </a:pPr>
              <a:r>
                <a:rPr lang="zh-CN" altLang="en-US" sz="3200" dirty="0">
                  <a:solidFill>
                    <a:srgbClr val="2D6E59"/>
                  </a:solidFill>
                  <a:effectLst>
                    <a:reflection blurRad="6350" stA="53000" endA="300" endPos="35500" dir="5400000" sy="-90000" algn="bl" rotWithShape="0"/>
                  </a:effectLst>
                  <a:uFillTx/>
                  <a:latin typeface="微软雅黑" panose="020B0503020204020204" charset="-122"/>
                  <a:ea typeface="微软雅黑" panose="020B0503020204020204" charset="-122"/>
                </a:rPr>
                <a:t>政务中心。</a:t>
              </a:r>
              <a:endParaRPr lang="zh-CN" altLang="en-US" sz="3200" dirty="0">
                <a:solidFill>
                  <a:srgbClr val="2D6E59"/>
                </a:solidFill>
                <a:effectLst>
                  <a:reflection blurRad="6350" stA="53000" endA="300" endPos="35500" dir="5400000" sy="-90000" algn="bl" rotWithShape="0"/>
                </a:effectLst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圆角矩形 10"/>
            <p:cNvSpPr/>
            <p:nvPr>
              <p:custDataLst>
                <p:tags r:id="rId25"/>
              </p:custDataLst>
            </p:nvPr>
          </p:nvSpPr>
          <p:spPr>
            <a:xfrm>
              <a:off x="11507468" y="2107906"/>
              <a:ext cx="1500845" cy="1366605"/>
            </a:xfrm>
            <a:prstGeom prst="roundRect">
              <a:avLst/>
            </a:prstGeom>
            <a:blipFill dpi="0" rotWithShape="1"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5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73141" y="10193405"/>
            <a:ext cx="5422343" cy="1578622"/>
            <a:chOff x="7918033" y="2179919"/>
            <a:chExt cx="5192753" cy="1403450"/>
          </a:xfrm>
        </p:grpSpPr>
        <p:sp>
          <p:nvSpPr>
            <p:cNvPr id="13" name="TextBox 43"/>
            <p:cNvSpPr txBox="1"/>
            <p:nvPr>
              <p:custDataLst>
                <p:tags r:id="rId27"/>
              </p:custDataLst>
            </p:nvPr>
          </p:nvSpPr>
          <p:spPr>
            <a:xfrm>
              <a:off x="9476341" y="2179919"/>
              <a:ext cx="2160000" cy="384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82283" tIns="0" rIns="82283" bIns="0" rtlCol="0" anchor="t">
              <a:noAutofit/>
            </a:bodyPr>
            <a:lstStyle>
              <a:defPPr>
                <a:defRPr lang="zh-CN"/>
              </a:defPPr>
              <a:lvl1pPr marL="285750" indent="-285750">
                <a:lnSpc>
                  <a:spcPct val="120000"/>
                </a:lnSpc>
                <a:buClr>
                  <a:schemeClr val="accent1"/>
                </a:buClr>
                <a:buFont typeface="Wingdings" panose="05000000000000000000" pitchFamily="2" charset="2"/>
                <a:buChar char="n"/>
                <a:defRPr sz="1400" b="1">
                  <a:solidFill>
                    <a:schemeClr val="bg1">
                      <a:lumMod val="50000"/>
                    </a:schemeClr>
                  </a:solidFill>
                  <a:cs typeface="+mn-ea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indent="0">
                <a:buClr>
                  <a:srgbClr val="013387"/>
                </a:buClr>
                <a:buNone/>
              </a:pPr>
              <a:r>
                <a:rPr lang="en-US" altLang="zh-CN" sz="3200" dirty="0">
                  <a:solidFill>
                    <a:srgbClr val="2D6E5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微软雅黑" panose="020B0503020204020204" charset="-122"/>
                  <a:sym typeface="+mn-ea"/>
                </a:rPr>
                <a:t>3</a:t>
              </a:r>
              <a:r>
                <a:rPr lang="zh-CN" altLang="en-US" sz="3200" dirty="0">
                  <a:solidFill>
                    <a:srgbClr val="2D6E59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ea typeface="微软雅黑" panose="020B0503020204020204" charset="-122"/>
                  <a:sym typeface="+mn-ea"/>
                </a:rPr>
                <a:t>，代办</a:t>
              </a:r>
              <a:endParaRPr lang="zh-CN" altLang="en-US" sz="320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2D6E59"/>
                </a:solidFill>
                <a:effectLst/>
                <a:ea typeface="微软雅黑" panose="020B0503020204020204" charset="-122"/>
              </a:endParaRPr>
            </a:p>
          </p:txBody>
        </p:sp>
        <p:sp>
          <p:nvSpPr>
            <p:cNvPr id="14" name="TextBox 44"/>
            <p:cNvSpPr txBox="1"/>
            <p:nvPr>
              <p:custDataLst>
                <p:tags r:id="rId28"/>
              </p:custDataLst>
            </p:nvPr>
          </p:nvSpPr>
          <p:spPr>
            <a:xfrm>
              <a:off x="9549624" y="2933587"/>
              <a:ext cx="3561162" cy="64978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en-US" altLang="zh-CN" sz="3200" dirty="0">
                  <a:solidFill>
                    <a:srgbClr val="2D6E59"/>
                  </a:solidFill>
                  <a:effectLst>
                    <a:reflection blurRad="6350" stA="53000" endA="300" endPos="35500" dir="5400000" sy="-90000" algn="bl" rotWithShape="0"/>
                  </a:effectLst>
                  <a:uFillTx/>
                  <a:latin typeface="微软雅黑" panose="020B0503020204020204" charset="-122"/>
                  <a:ea typeface="微软雅黑" panose="020B0503020204020204" charset="-122"/>
                </a:rPr>
                <a:t>100</a:t>
              </a:r>
              <a:r>
                <a:rPr lang="zh-CN" altLang="en-US" sz="3200" dirty="0">
                  <a:solidFill>
                    <a:srgbClr val="2D6E59"/>
                  </a:solidFill>
                  <a:effectLst>
                    <a:reflection blurRad="6350" stA="53000" endA="300" endPos="35500" dir="5400000" sy="-90000" algn="bl" rotWithShape="0"/>
                  </a:effectLst>
                  <a:uFillTx/>
                  <a:latin typeface="微软雅黑" panose="020B0503020204020204" charset="-122"/>
                  <a:ea typeface="微软雅黑" panose="020B0503020204020204" charset="-122"/>
                </a:rPr>
                <a:t>左右</a:t>
              </a:r>
              <a:r>
                <a:rPr lang="en-US" altLang="zh-CN" sz="3200" dirty="0">
                  <a:solidFill>
                    <a:srgbClr val="2D6E59"/>
                  </a:solidFill>
                  <a:effectLst>
                    <a:reflection blurRad="6350" stA="53000" endA="300" endPos="35500" dir="5400000" sy="-90000" algn="bl" rotWithShape="0"/>
                  </a:effectLst>
                  <a:uFillTx/>
                  <a:latin typeface="微软雅黑" panose="020B0503020204020204" charset="-122"/>
                  <a:ea typeface="微软雅黑" panose="020B0503020204020204" charset="-122"/>
                </a:rPr>
                <a:t>--</a:t>
              </a:r>
              <a:r>
                <a:rPr lang="zh-CN" altLang="en-US" sz="3200" dirty="0">
                  <a:solidFill>
                    <a:srgbClr val="2D6E59"/>
                  </a:solidFill>
                  <a:effectLst>
                    <a:reflection blurRad="6350" stA="53000" endA="300" endPos="35500" dir="5400000" sy="-90000" algn="bl" rotWithShape="0"/>
                  </a:effectLst>
                  <a:uFillTx/>
                  <a:latin typeface="微软雅黑" panose="020B0503020204020204" charset="-122"/>
                  <a:ea typeface="微软雅黑" panose="020B0503020204020204" charset="-122"/>
                </a:rPr>
                <a:t>身份证</a:t>
              </a:r>
              <a:endParaRPr lang="zh-CN" altLang="en-US" sz="3200" dirty="0">
                <a:solidFill>
                  <a:srgbClr val="2D6E59"/>
                </a:solidFill>
                <a:effectLst>
                  <a:reflection blurRad="6350" stA="53000" endA="300" endPos="35500" dir="5400000" sy="-90000" algn="bl" rotWithShape="0"/>
                </a:effectLst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6" name="圆角矩形 15"/>
            <p:cNvSpPr/>
            <p:nvPr>
              <p:custDataLst>
                <p:tags r:id="rId29"/>
              </p:custDataLst>
            </p:nvPr>
          </p:nvSpPr>
          <p:spPr>
            <a:xfrm>
              <a:off x="7918033" y="2179919"/>
              <a:ext cx="1335436" cy="1331763"/>
            </a:xfrm>
            <a:prstGeom prst="roundRect">
              <a:avLst/>
            </a:prstGeom>
            <a:blipFill dpi="0" rotWithShape="1"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25"/>
            </a:p>
          </p:txBody>
        </p:sp>
      </p:grpSp>
      <p:sp>
        <p:nvSpPr>
          <p:cNvPr id="17" name="矩形 16"/>
          <p:cNvSpPr/>
          <p:nvPr>
            <p:custDataLst>
              <p:tags r:id="rId31"/>
            </p:custDataLst>
          </p:nvPr>
        </p:nvSpPr>
        <p:spPr>
          <a:xfrm>
            <a:off x="866937" y="2564802"/>
            <a:ext cx="6193879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无货源营业执照</a:t>
            </a:r>
            <a:r>
              <a:rPr lang="zh-CN" altLang="en-US" sz="4800" b="1" dirty="0" smtClean="0">
                <a:solidFill>
                  <a:srgbClr val="247590"/>
                </a:solidFill>
                <a:latin typeface="微软雅黑" panose="020B0503020204020204" charset="-122"/>
                <a:ea typeface="微软雅黑" panose="020B0503020204020204" charset="-122"/>
              </a:rPr>
              <a:t>范围</a:t>
            </a:r>
            <a:endParaRPr lang="zh-CN" altLang="en-US" sz="4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任意多边形 17"/>
          <p:cNvSpPr/>
          <p:nvPr>
            <p:custDataLst>
              <p:tags r:id="rId32"/>
            </p:custDataLst>
          </p:nvPr>
        </p:nvSpPr>
        <p:spPr>
          <a:xfrm>
            <a:off x="7698365" y="2564802"/>
            <a:ext cx="2949617" cy="5373447"/>
          </a:xfrm>
          <a:custGeom>
            <a:avLst/>
            <a:gdLst>
              <a:gd name="connsiteX0" fmla="*/ 582781 w 2259837"/>
              <a:gd name="connsiteY0" fmla="*/ 0 h 4256096"/>
              <a:gd name="connsiteX1" fmla="*/ 686009 w 2259837"/>
              <a:gd name="connsiteY1" fmla="*/ 10407 h 4256096"/>
              <a:gd name="connsiteX2" fmla="*/ 686009 w 2259837"/>
              <a:gd name="connsiteY2" fmla="*/ 6746 h 4256096"/>
              <a:gd name="connsiteX3" fmla="*/ 706287 w 2259837"/>
              <a:gd name="connsiteY3" fmla="*/ 11959 h 4256096"/>
              <a:gd name="connsiteX4" fmla="*/ 724165 w 2259837"/>
              <a:gd name="connsiteY4" fmla="*/ 19129 h 4256096"/>
              <a:gd name="connsiteX5" fmla="*/ 810916 w 2259837"/>
              <a:gd name="connsiteY5" fmla="*/ 46059 h 4256096"/>
              <a:gd name="connsiteX6" fmla="*/ 866414 w 2259837"/>
              <a:gd name="connsiteY6" fmla="*/ 76181 h 4256096"/>
              <a:gd name="connsiteX7" fmla="*/ 1031454 w 2259837"/>
              <a:gd name="connsiteY7" fmla="*/ 142374 h 4256096"/>
              <a:gd name="connsiteX8" fmla="*/ 2259837 w 2259837"/>
              <a:gd name="connsiteY8" fmla="*/ 2123604 h 4256096"/>
              <a:gd name="connsiteX9" fmla="*/ 909428 w 2259837"/>
              <a:gd name="connsiteY9" fmla="*/ 4160898 h 4256096"/>
              <a:gd name="connsiteX10" fmla="*/ 888716 w 2259837"/>
              <a:gd name="connsiteY10" fmla="*/ 4168479 h 4256096"/>
              <a:gd name="connsiteX11" fmla="*/ 856526 w 2259837"/>
              <a:gd name="connsiteY11" fmla="*/ 4185952 h 4256096"/>
              <a:gd name="connsiteX12" fmla="*/ 819973 w 2259837"/>
              <a:gd name="connsiteY12" fmla="*/ 4199330 h 4256096"/>
              <a:gd name="connsiteX13" fmla="*/ 809248 w 2259837"/>
              <a:gd name="connsiteY13" fmla="*/ 4205151 h 4256096"/>
              <a:gd name="connsiteX14" fmla="*/ 775144 w 2259837"/>
              <a:gd name="connsiteY14" fmla="*/ 4215738 h 4256096"/>
              <a:gd name="connsiteX15" fmla="*/ 708246 w 2259837"/>
              <a:gd name="connsiteY15" fmla="*/ 4240222 h 4256096"/>
              <a:gd name="connsiteX16" fmla="*/ 687636 w 2259837"/>
              <a:gd name="connsiteY16" fmla="*/ 4245522 h 4256096"/>
              <a:gd name="connsiteX17" fmla="*/ 582743 w 2259837"/>
              <a:gd name="connsiteY17" fmla="*/ 4256096 h 4256096"/>
              <a:gd name="connsiteX18" fmla="*/ 3459 w 2259837"/>
              <a:gd name="connsiteY18" fmla="*/ 3783966 h 4256096"/>
              <a:gd name="connsiteX19" fmla="*/ 0 w 2259837"/>
              <a:gd name="connsiteY19" fmla="*/ 3749655 h 4256096"/>
              <a:gd name="connsiteX20" fmla="*/ 0 w 2259837"/>
              <a:gd name="connsiteY20" fmla="*/ 3579944 h 4256096"/>
              <a:gd name="connsiteX21" fmla="*/ 3459 w 2259837"/>
              <a:gd name="connsiteY21" fmla="*/ 3545633 h 4256096"/>
              <a:gd name="connsiteX22" fmla="*/ 478074 w 2259837"/>
              <a:gd name="connsiteY22" fmla="*/ 3082738 h 4256096"/>
              <a:gd name="connsiteX23" fmla="*/ 478476 w 2259837"/>
              <a:gd name="connsiteY23" fmla="*/ 3082702 h 4256096"/>
              <a:gd name="connsiteX24" fmla="*/ 516854 w 2259837"/>
              <a:gd name="connsiteY24" fmla="*/ 3067310 h 4256096"/>
              <a:gd name="connsiteX25" fmla="*/ 1101961 w 2259837"/>
              <a:gd name="connsiteY25" fmla="*/ 2123604 h 4256096"/>
              <a:gd name="connsiteX26" fmla="*/ 550793 w 2259837"/>
              <a:gd name="connsiteY26" fmla="*/ 1197543 h 4256096"/>
              <a:gd name="connsiteX27" fmla="*/ 475781 w 2259837"/>
              <a:gd name="connsiteY27" fmla="*/ 1161408 h 4256096"/>
              <a:gd name="connsiteX28" fmla="*/ 464662 w 2259837"/>
              <a:gd name="connsiteY28" fmla="*/ 1160287 h 4256096"/>
              <a:gd name="connsiteX29" fmla="*/ 461657 w 2259837"/>
              <a:gd name="connsiteY29" fmla="*/ 1159355 h 4256096"/>
              <a:gd name="connsiteX30" fmla="*/ 457766 w 2259837"/>
              <a:gd name="connsiteY30" fmla="*/ 1157481 h 4256096"/>
              <a:gd name="connsiteX31" fmla="*/ 387181 w 2259837"/>
              <a:gd name="connsiteY31" fmla="*/ 1131646 h 4256096"/>
              <a:gd name="connsiteX32" fmla="*/ 356377 w 2259837"/>
              <a:gd name="connsiteY32" fmla="*/ 1122084 h 4256096"/>
              <a:gd name="connsiteX33" fmla="*/ 351869 w 2259837"/>
              <a:gd name="connsiteY33" fmla="*/ 1119637 h 4256096"/>
              <a:gd name="connsiteX34" fmla="*/ 334390 w 2259837"/>
              <a:gd name="connsiteY34" fmla="*/ 1115143 h 4256096"/>
              <a:gd name="connsiteX35" fmla="*/ 255087 w 2259837"/>
              <a:gd name="connsiteY35" fmla="*/ 1072098 h 4256096"/>
              <a:gd name="connsiteX36" fmla="*/ 8590 w 2259837"/>
              <a:gd name="connsiteY36" fmla="*/ 704216 h 4256096"/>
              <a:gd name="connsiteX37" fmla="*/ 5162 w 2259837"/>
              <a:gd name="connsiteY37" fmla="*/ 670207 h 4256096"/>
              <a:gd name="connsiteX38" fmla="*/ 5162 w 2259837"/>
              <a:gd name="connsiteY38" fmla="*/ 626559 h 4256096"/>
              <a:gd name="connsiteX39" fmla="*/ 1080 w 2259837"/>
              <a:gd name="connsiteY39" fmla="*/ 586067 h 4256096"/>
              <a:gd name="connsiteX40" fmla="*/ 5162 w 2259837"/>
              <a:gd name="connsiteY40" fmla="*/ 545575 h 4256096"/>
              <a:gd name="connsiteX41" fmla="*/ 5162 w 2259837"/>
              <a:gd name="connsiteY41" fmla="*/ 501988 h 4256096"/>
              <a:gd name="connsiteX42" fmla="*/ 8590 w 2259837"/>
              <a:gd name="connsiteY42" fmla="*/ 467979 h 4256096"/>
              <a:gd name="connsiteX43" fmla="*/ 582781 w 2259837"/>
              <a:gd name="connsiteY43" fmla="*/ 0 h 425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259837" h="4256096">
                <a:moveTo>
                  <a:pt x="582781" y="0"/>
                </a:moveTo>
                <a:lnTo>
                  <a:pt x="686009" y="10407"/>
                </a:lnTo>
                <a:lnTo>
                  <a:pt x="686009" y="6746"/>
                </a:lnTo>
                <a:lnTo>
                  <a:pt x="706287" y="11959"/>
                </a:lnTo>
                <a:lnTo>
                  <a:pt x="724165" y="19129"/>
                </a:lnTo>
                <a:lnTo>
                  <a:pt x="810916" y="46059"/>
                </a:lnTo>
                <a:lnTo>
                  <a:pt x="866414" y="76181"/>
                </a:lnTo>
                <a:lnTo>
                  <a:pt x="1031454" y="142374"/>
                </a:lnTo>
                <a:cubicBezTo>
                  <a:pt x="1759500" y="504172"/>
                  <a:pt x="2259837" y="1255458"/>
                  <a:pt x="2259837" y="2123604"/>
                </a:cubicBezTo>
                <a:cubicBezTo>
                  <a:pt x="2259837" y="3039451"/>
                  <a:pt x="1703007" y="3825243"/>
                  <a:pt x="909428" y="4160898"/>
                </a:cubicBezTo>
                <a:lnTo>
                  <a:pt x="888716" y="4168479"/>
                </a:lnTo>
                <a:lnTo>
                  <a:pt x="856526" y="4185952"/>
                </a:lnTo>
                <a:lnTo>
                  <a:pt x="819973" y="4199330"/>
                </a:lnTo>
                <a:lnTo>
                  <a:pt x="809248" y="4205151"/>
                </a:lnTo>
                <a:lnTo>
                  <a:pt x="775144" y="4215738"/>
                </a:lnTo>
                <a:lnTo>
                  <a:pt x="708246" y="4240222"/>
                </a:lnTo>
                <a:lnTo>
                  <a:pt x="687636" y="4245522"/>
                </a:lnTo>
                <a:lnTo>
                  <a:pt x="582743" y="4256096"/>
                </a:lnTo>
                <a:cubicBezTo>
                  <a:pt x="296998" y="4256096"/>
                  <a:pt x="58595" y="4053411"/>
                  <a:pt x="3459" y="3783966"/>
                </a:cubicBezTo>
                <a:lnTo>
                  <a:pt x="0" y="3749655"/>
                </a:lnTo>
                <a:lnTo>
                  <a:pt x="0" y="3579944"/>
                </a:lnTo>
                <a:lnTo>
                  <a:pt x="3459" y="3545633"/>
                </a:lnTo>
                <a:cubicBezTo>
                  <a:pt x="51703" y="3309868"/>
                  <a:pt x="240261" y="3125217"/>
                  <a:pt x="478074" y="3082738"/>
                </a:cubicBezTo>
                <a:lnTo>
                  <a:pt x="478476" y="3082702"/>
                </a:lnTo>
                <a:lnTo>
                  <a:pt x="516854" y="3067310"/>
                </a:lnTo>
                <a:cubicBezTo>
                  <a:pt x="863639" y="2894977"/>
                  <a:pt x="1101961" y="2537122"/>
                  <a:pt x="1101961" y="2123604"/>
                </a:cubicBezTo>
                <a:cubicBezTo>
                  <a:pt x="1101961" y="1723719"/>
                  <a:pt x="879093" y="1375887"/>
                  <a:pt x="550793" y="1197543"/>
                </a:cubicBezTo>
                <a:lnTo>
                  <a:pt x="475781" y="1161408"/>
                </a:lnTo>
                <a:lnTo>
                  <a:pt x="464662" y="1160287"/>
                </a:lnTo>
                <a:lnTo>
                  <a:pt x="461657" y="1159355"/>
                </a:lnTo>
                <a:lnTo>
                  <a:pt x="457766" y="1157481"/>
                </a:lnTo>
                <a:lnTo>
                  <a:pt x="387181" y="1131646"/>
                </a:lnTo>
                <a:lnTo>
                  <a:pt x="356377" y="1122084"/>
                </a:lnTo>
                <a:lnTo>
                  <a:pt x="351869" y="1119637"/>
                </a:lnTo>
                <a:lnTo>
                  <a:pt x="334390" y="1115143"/>
                </a:lnTo>
                <a:lnTo>
                  <a:pt x="255087" y="1072098"/>
                </a:lnTo>
                <a:cubicBezTo>
                  <a:pt x="130365" y="987838"/>
                  <a:pt x="39820" y="856831"/>
                  <a:pt x="8590" y="704216"/>
                </a:cubicBezTo>
                <a:lnTo>
                  <a:pt x="5162" y="670207"/>
                </a:lnTo>
                <a:lnTo>
                  <a:pt x="5162" y="626559"/>
                </a:lnTo>
                <a:lnTo>
                  <a:pt x="1080" y="586067"/>
                </a:lnTo>
                <a:lnTo>
                  <a:pt x="5162" y="545575"/>
                </a:lnTo>
                <a:lnTo>
                  <a:pt x="5162" y="501988"/>
                </a:lnTo>
                <a:lnTo>
                  <a:pt x="8590" y="467979"/>
                </a:lnTo>
                <a:cubicBezTo>
                  <a:pt x="63241" y="200903"/>
                  <a:pt x="299549" y="0"/>
                  <a:pt x="582781" y="0"/>
                </a:cubicBezTo>
                <a:close/>
              </a:path>
            </a:pathLst>
          </a:custGeom>
          <a:solidFill>
            <a:srgbClr val="2D6E59"/>
          </a:solidFill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25"/>
          </a:p>
        </p:txBody>
      </p:sp>
      <p:sp>
        <p:nvSpPr>
          <p:cNvPr id="26" name="PA_矩形 29"/>
          <p:cNvSpPr/>
          <p:nvPr>
            <p:custDataLst>
              <p:tags r:id="rId33"/>
            </p:custDataLst>
          </p:nvPr>
        </p:nvSpPr>
        <p:spPr>
          <a:xfrm>
            <a:off x="3341568" y="320680"/>
            <a:ext cx="4838769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营业执照办理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pic>
        <p:nvPicPr>
          <p:cNvPr id="27" name="图片 26" descr="营业执照类目"/>
          <p:cNvPicPr>
            <a:picLocks noChangeAspect="1"/>
          </p:cNvPicPr>
          <p:nvPr>
            <p:custDataLst>
              <p:tags r:id="rId34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502442" y="3967537"/>
            <a:ext cx="7486757" cy="1736115"/>
          </a:xfrm>
          <a:prstGeom prst="rect">
            <a:avLst/>
          </a:prstGeom>
        </p:spPr>
      </p:pic>
      <p:sp>
        <p:nvSpPr>
          <p:cNvPr id="28" name="文本框 27"/>
          <p:cNvSpPr txBox="1"/>
          <p:nvPr>
            <p:custDataLst>
              <p:tags r:id="rId36"/>
            </p:custDataLst>
          </p:nvPr>
        </p:nvSpPr>
        <p:spPr>
          <a:xfrm>
            <a:off x="7231326" y="5222801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01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4"/>
          <p:cNvGrpSpPr/>
          <p:nvPr/>
        </p:nvGrpSpPr>
        <p:grpSpPr>
          <a:xfrm rot="0">
            <a:off x="83336" y="-2540"/>
            <a:ext cx="796936" cy="1604668"/>
            <a:chOff x="0" y="0"/>
            <a:chExt cx="1700565" cy="1247221"/>
          </a:xfrm>
          <a:solidFill>
            <a:srgbClr val="2D6E59"/>
          </a:solidFill>
        </p:grpSpPr>
        <p:pic>
          <p:nvPicPr>
            <p:cNvPr id="20" name="Picture 15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 rot="-10800000">
              <a:off x="656408" y="0"/>
              <a:ext cx="1044157" cy="1247083"/>
            </a:xfrm>
            <a:prstGeom prst="rect">
              <a:avLst/>
            </a:prstGeom>
          </p:spPr>
        </p:pic>
        <p:pic>
          <p:nvPicPr>
            <p:cNvPr id="21" name="Picture 16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20" r="1320"/>
            <a:stretch>
              <a:fillRect/>
            </a:stretch>
          </p:blipFill>
          <p:spPr>
            <a:xfrm>
              <a:off x="0" y="0"/>
              <a:ext cx="1044157" cy="1247083"/>
            </a:xfrm>
            <a:prstGeom prst="rect">
              <a:avLst/>
            </a:prstGeom>
          </p:spPr>
        </p:pic>
        <p:pic>
          <p:nvPicPr>
            <p:cNvPr id="22" name="Picture 17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3817" t="91411" r="91662"/>
            <a:stretch>
              <a:fillRect/>
            </a:stretch>
          </p:blipFill>
          <p:spPr>
            <a:xfrm>
              <a:off x="522079" y="0"/>
              <a:ext cx="656408" cy="1247221"/>
            </a:xfrm>
            <a:prstGeom prst="rect">
              <a:avLst/>
            </a:prstGeom>
          </p:spPr>
        </p:pic>
      </p:grpSp>
      <p:grpSp>
        <p:nvGrpSpPr>
          <p:cNvPr id="23" name="Group 18"/>
          <p:cNvGrpSpPr/>
          <p:nvPr/>
        </p:nvGrpSpPr>
        <p:grpSpPr>
          <a:xfrm rot="0">
            <a:off x="744381" y="-2540"/>
            <a:ext cx="10775469" cy="1619273"/>
            <a:chOff x="0" y="0"/>
            <a:chExt cx="22984145" cy="1259783"/>
          </a:xfrm>
          <a:solidFill>
            <a:srgbClr val="2D6E59"/>
          </a:solidFill>
        </p:grpSpPr>
        <p:pic>
          <p:nvPicPr>
            <p:cNvPr id="24" name="Picture 1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811" r="1811"/>
            <a:stretch>
              <a:fillRect/>
            </a:stretch>
          </p:blipFill>
          <p:spPr>
            <a:xfrm>
              <a:off x="0" y="0"/>
              <a:ext cx="1044157" cy="1259783"/>
            </a:xfrm>
            <a:prstGeom prst="rect">
              <a:avLst/>
            </a:prstGeom>
          </p:spPr>
        </p:pic>
        <p:pic>
          <p:nvPicPr>
            <p:cNvPr id="25" name="Picture 2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684" t="2842" b="91654"/>
            <a:stretch>
              <a:fillRect/>
            </a:stretch>
          </p:blipFill>
          <p:spPr>
            <a:xfrm>
              <a:off x="522079" y="2483"/>
              <a:ext cx="22462067" cy="1244600"/>
            </a:xfrm>
            <a:prstGeom prst="rect">
              <a:avLst/>
            </a:prstGeom>
          </p:spPr>
        </p:pic>
      </p:grpSp>
      <p:pic>
        <p:nvPicPr>
          <p:cNvPr id="46" name="Picture 1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alphaModFix amt="28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 rot="16200000">
            <a:off x="4995767" y="-4566350"/>
            <a:ext cx="1412260" cy="107487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5602599" y="8263981"/>
            <a:ext cx="298522" cy="26517"/>
            <a:chOff x="5486021" y="6222621"/>
            <a:chExt cx="580413" cy="51558"/>
          </a:xfrm>
        </p:grpSpPr>
        <p:sp>
          <p:nvSpPr>
            <p:cNvPr id="29" name="椭圆 28"/>
            <p:cNvSpPr/>
            <p:nvPr>
              <p:custDataLst>
                <p:tags r:id="rId13"/>
              </p:custDataLst>
            </p:nvPr>
          </p:nvSpPr>
          <p:spPr>
            <a:xfrm>
              <a:off x="548602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0" name="椭圆 29"/>
            <p:cNvSpPr/>
            <p:nvPr>
              <p:custDataLst>
                <p:tags r:id="rId14"/>
              </p:custDataLst>
            </p:nvPr>
          </p:nvSpPr>
          <p:spPr>
            <a:xfrm>
              <a:off x="558155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1" name="椭圆 30"/>
            <p:cNvSpPr/>
            <p:nvPr>
              <p:custDataLst>
                <p:tags r:id="rId15"/>
              </p:custDataLst>
            </p:nvPr>
          </p:nvSpPr>
          <p:spPr>
            <a:xfrm>
              <a:off x="567709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2" name="椭圆 31"/>
            <p:cNvSpPr/>
            <p:nvPr>
              <p:custDataLst>
                <p:tags r:id="rId16"/>
              </p:custDataLst>
            </p:nvPr>
          </p:nvSpPr>
          <p:spPr>
            <a:xfrm>
              <a:off x="582380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3" name="椭圆 32"/>
            <p:cNvSpPr/>
            <p:nvPr>
              <p:custDataLst>
                <p:tags r:id="rId17"/>
              </p:custDataLst>
            </p:nvPr>
          </p:nvSpPr>
          <p:spPr>
            <a:xfrm>
              <a:off x="5919341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sp>
          <p:nvSpPr>
            <p:cNvPr id="34" name="椭圆 33"/>
            <p:cNvSpPr/>
            <p:nvPr>
              <p:custDataLst>
                <p:tags r:id="rId18"/>
              </p:custDataLst>
            </p:nvPr>
          </p:nvSpPr>
          <p:spPr>
            <a:xfrm>
              <a:off x="6014876" y="6222621"/>
              <a:ext cx="51558" cy="51558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-268459" y="2014884"/>
            <a:ext cx="7791562" cy="2665133"/>
            <a:chOff x="5901780" y="1655701"/>
            <a:chExt cx="5818372" cy="906716"/>
          </a:xfrm>
          <a:gradFill>
            <a:gsLst>
              <a:gs pos="16000">
                <a:schemeClr val="bg1">
                  <a:alpha val="100000"/>
                  <a:lumMod val="24000"/>
                  <a:lumOff val="76000"/>
                </a:schemeClr>
              </a:gs>
              <a:gs pos="100000">
                <a:srgbClr val="0B6E38"/>
              </a:gs>
            </a:gsLst>
            <a:lin ang="0" scaled="0"/>
          </a:gradFill>
        </p:grpSpPr>
        <p:sp>
          <p:nvSpPr>
            <p:cNvPr id="11" name="平行四边形 10"/>
            <p:cNvSpPr/>
            <p:nvPr>
              <p:custDataLst>
                <p:tags r:id="rId19"/>
              </p:custDataLst>
            </p:nvPr>
          </p:nvSpPr>
          <p:spPr>
            <a:xfrm>
              <a:off x="5901780" y="1655701"/>
              <a:ext cx="5818372" cy="906716"/>
            </a:xfrm>
            <a:prstGeom prst="parallelogram">
              <a:avLst>
                <a:gd name="adj" fmla="val 4174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sz="925"/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6308260" y="1706717"/>
              <a:ext cx="4258725" cy="776614"/>
              <a:chOff x="1628578" y="4628530"/>
              <a:chExt cx="4260941" cy="776815"/>
            </a:xfrm>
            <a:grpFill/>
          </p:grpSpPr>
          <p:sp>
            <p:nvSpPr>
              <p:cNvPr id="17" name="文本框 18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1628578" y="4628530"/>
                <a:ext cx="4260941" cy="313765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p>
                <a:pPr defTabSz="914400"/>
                <a:r>
                  <a:rPr lang="en-US" altLang="zh-CN" sz="5400" dirty="0">
                    <a:solidFill>
                      <a:schemeClr val="tx2">
                        <a:lumMod val="25000"/>
                      </a:schemeClr>
                    </a:solidFill>
                    <a:latin typeface="微软雅黑" panose="020B0503020204020204" charset="-122"/>
                  </a:rPr>
                  <a:t>1.</a:t>
                </a:r>
                <a:r>
                  <a:rPr lang="zh-CN" altLang="en-US" sz="5400" dirty="0">
                    <a:solidFill>
                      <a:schemeClr val="tx2">
                        <a:lumMod val="25000"/>
                      </a:schemeClr>
                    </a:solidFill>
                    <a:latin typeface="微软雅黑" panose="020B0503020204020204" charset="-122"/>
                  </a:rPr>
                  <a:t>某度搜索官网</a:t>
                </a:r>
                <a:endParaRPr lang="zh-CN" altLang="en-US" sz="5400" dirty="0">
                  <a:solidFill>
                    <a:schemeClr val="tx2">
                      <a:lumMod val="25000"/>
                    </a:schemeClr>
                  </a:solidFill>
                  <a:latin typeface="微软雅黑" panose="020B0503020204020204" charset="-122"/>
                </a:endParaRPr>
              </a:p>
            </p:txBody>
          </p:sp>
          <p:sp>
            <p:nvSpPr>
              <p:cNvPr id="18" name="矩形 17"/>
              <p:cNvSpPr/>
              <p:nvPr>
                <p:custDataLst>
                  <p:tags r:id="rId21"/>
                </p:custDataLst>
              </p:nvPr>
            </p:nvSpPr>
            <p:spPr>
              <a:xfrm>
                <a:off x="2376466" y="5122913"/>
                <a:ext cx="3513053" cy="282432"/>
              </a:xfrm>
              <a:prstGeom prst="rect">
                <a:avLst/>
              </a:prstGeom>
              <a:grpFill/>
            </p:spPr>
            <p:txBody>
              <a:bodyPr wrap="square">
                <a:spAutoFit/>
              </a:bodyPr>
              <a:p>
                <a:pPr defTabSz="914400"/>
                <a:r>
                  <a:rPr lang="en-US" altLang="zh-CN" sz="4800" dirty="0" smtClean="0">
                    <a:solidFill>
                      <a:schemeClr val="tx2">
                        <a:lumMod val="25000"/>
                      </a:schemeClr>
                    </a:solidFill>
                    <a:latin typeface="微软雅黑" panose="020B0503020204020204" charset="-122"/>
                  </a:rPr>
                  <a:t>/   </a:t>
                </a:r>
                <a:r>
                  <a:rPr lang="zh-CN" altLang="en-US" sz="4800" dirty="0" smtClean="0">
                    <a:solidFill>
                      <a:schemeClr val="tx2">
                        <a:lumMod val="25000"/>
                      </a:schemeClr>
                    </a:solidFill>
                    <a:latin typeface="微软雅黑" panose="020B0503020204020204" charset="-122"/>
                  </a:rPr>
                  <a:t>申请店铺</a:t>
                </a:r>
                <a:endParaRPr lang="zh-CN" altLang="en-US" sz="4800" dirty="0" smtClean="0">
                  <a:solidFill>
                    <a:schemeClr val="tx2">
                      <a:lumMod val="25000"/>
                    </a:schemeClr>
                  </a:solidFill>
                  <a:latin typeface="微软雅黑" panose="020B0503020204020204" charset="-122"/>
                </a:endParaRPr>
              </a:p>
            </p:txBody>
          </p:sp>
        </p:grpSp>
      </p:grpSp>
      <p:sp>
        <p:nvSpPr>
          <p:cNvPr id="2" name="PA_矩形 29"/>
          <p:cNvSpPr/>
          <p:nvPr>
            <p:custDataLst>
              <p:tags r:id="rId22"/>
            </p:custDataLst>
          </p:nvPr>
        </p:nvSpPr>
        <p:spPr>
          <a:xfrm>
            <a:off x="4048968" y="287659"/>
            <a:ext cx="3609392" cy="10147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p>
            <a:r>
              <a:rPr lang="zh-CN" altLang="en-US" sz="6000" b="1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uFillTx/>
                <a:latin typeface="Adobe 黑体 Std R" charset="0"/>
                <a:ea typeface="Adobe 黑体 Std R" panose="020B0400000000000000" pitchFamily="34" charset="-122"/>
                <a:cs typeface="Open Sans" panose="020B0606030504020204" pitchFamily="34" charset="0"/>
              </a:rPr>
              <a:t>开通店铺</a:t>
            </a:r>
            <a:endParaRPr lang="zh-CN" altLang="en-US" sz="6000" b="1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30000"/>
                  </a:srgbClr>
                </a:outerShdw>
              </a:effectLst>
              <a:uFillTx/>
              <a:latin typeface="Adobe 黑体 Std R" charset="0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23"/>
            </p:custDataLst>
          </p:nvPr>
        </p:nvSpPr>
        <p:spPr>
          <a:xfrm>
            <a:off x="7231326" y="5222801"/>
            <a:ext cx="1559418" cy="375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en-US" altLang="zh-CN" sz="1850" spc="300" dirty="0" smtClean="0">
                <a:solidFill>
                  <a:schemeClr val="bg1">
                    <a:alpha val="30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Aparajita" panose="020B0604020202020204" pitchFamily="34" charset="0"/>
              </a:rPr>
              <a:t>PART 01</a:t>
            </a:r>
            <a:endParaRPr lang="zh-CN" altLang="en-US" sz="1850" spc="300" dirty="0">
              <a:solidFill>
                <a:schemeClr val="bg1">
                  <a:alpha val="30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Aparajita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9206" y="4679382"/>
            <a:ext cx="11460644" cy="71578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PA" val="v3.0.1"/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PA" val="v3.0.1"/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30.xml><?xml version="1.0" encoding="utf-8"?>
<p:tagLst xmlns:p="http://schemas.openxmlformats.org/presentationml/2006/main">
  <p:tag name="KSO_WM_BEAUTIFY_FLAG" val=""/>
</p:tagLst>
</file>

<file path=ppt/tags/tag131.xml><?xml version="1.0" encoding="utf-8"?>
<p:tagLst xmlns:p="http://schemas.openxmlformats.org/presentationml/2006/main">
  <p:tag name="KSO_WM_BEAUTIFY_FLAG" val=""/>
</p:tagLst>
</file>

<file path=ppt/tags/tag132.xml><?xml version="1.0" encoding="utf-8"?>
<p:tagLst xmlns:p="http://schemas.openxmlformats.org/presentationml/2006/main">
  <p:tag name="KSO_WM_BEAUTIFY_FLAG" val=""/>
</p:tagLst>
</file>

<file path=ppt/tags/tag133.xml><?xml version="1.0" encoding="utf-8"?>
<p:tagLst xmlns:p="http://schemas.openxmlformats.org/presentationml/2006/main">
  <p:tag name="KSO_WM_BEAUTIFY_FLAG" val=""/>
</p:tagLst>
</file>

<file path=ppt/tags/tag134.xml><?xml version="1.0" encoding="utf-8"?>
<p:tagLst xmlns:p="http://schemas.openxmlformats.org/presentationml/2006/main">
  <p:tag name="KSO_WM_BEAUTIFY_FLAG" val=""/>
</p:tagLst>
</file>

<file path=ppt/tags/tag135.xml><?xml version="1.0" encoding="utf-8"?>
<p:tagLst xmlns:p="http://schemas.openxmlformats.org/presentationml/2006/main">
  <p:tag name="KSO_WM_BEAUTIFY_FLAG" val=""/>
</p:tagLst>
</file>

<file path=ppt/tags/tag136.xml><?xml version="1.0" encoding="utf-8"?>
<p:tagLst xmlns:p="http://schemas.openxmlformats.org/presentationml/2006/main">
  <p:tag name="KSO_WM_BEAUTIFY_FLAG" val=""/>
</p:tagLst>
</file>

<file path=ppt/tags/tag137.xml><?xml version="1.0" encoding="utf-8"?>
<p:tagLst xmlns:p="http://schemas.openxmlformats.org/presentationml/2006/main">
  <p:tag name="KSO_WM_BEAUTIFY_FLAG" val=""/>
</p:tagLst>
</file>

<file path=ppt/tags/tag138.xml><?xml version="1.0" encoding="utf-8"?>
<p:tagLst xmlns:p="http://schemas.openxmlformats.org/presentationml/2006/main">
  <p:tag name="KSO_WM_BEAUTIFY_FLAG" val=""/>
</p:tagLst>
</file>

<file path=ppt/tags/tag139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40.xml><?xml version="1.0" encoding="utf-8"?>
<p:tagLst xmlns:p="http://schemas.openxmlformats.org/presentationml/2006/main">
  <p:tag name="KSO_WM_BEAUTIFY_FLAG" val=""/>
</p:tagLst>
</file>

<file path=ppt/tags/tag141.xml><?xml version="1.0" encoding="utf-8"?>
<p:tagLst xmlns:p="http://schemas.openxmlformats.org/presentationml/2006/main">
  <p:tag name="KSO_WM_BEAUTIFY_FLAG" val="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KSO_WM_BEAUTIFY_FLAG" val=""/>
</p:tagLst>
</file>

<file path=ppt/tags/tag144.xml><?xml version="1.0" encoding="utf-8"?>
<p:tagLst xmlns:p="http://schemas.openxmlformats.org/presentationml/2006/main">
  <p:tag name="KSO_WM_BEAUTIFY_FLAG" val=""/>
</p:tagLst>
</file>

<file path=ppt/tags/tag145.xml><?xml version="1.0" encoding="utf-8"?>
<p:tagLst xmlns:p="http://schemas.openxmlformats.org/presentationml/2006/main">
  <p:tag name="KSO_WM_BEAUTIFY_FLAG" val=""/>
</p:tagLst>
</file>

<file path=ppt/tags/tag146.xml><?xml version="1.0" encoding="utf-8"?>
<p:tagLst xmlns:p="http://schemas.openxmlformats.org/presentationml/2006/main">
  <p:tag name="KSO_WM_BEAUTIFY_FLAG" val=""/>
</p:tagLst>
</file>

<file path=ppt/tags/tag147.xml><?xml version="1.0" encoding="utf-8"?>
<p:tagLst xmlns:p="http://schemas.openxmlformats.org/presentationml/2006/main">
  <p:tag name="PA" val="v3.0.1"/>
  <p:tag name="KSO_WM_BEAUTIFY_FLAG" val=""/>
</p:tagLst>
</file>

<file path=ppt/tags/tag148.xml><?xml version="1.0" encoding="utf-8"?>
<p:tagLst xmlns:p="http://schemas.openxmlformats.org/presentationml/2006/main">
  <p:tag name="KSO_WM_BEAUTIFY_FLAG" val=""/>
</p:tagLst>
</file>

<file path=ppt/tags/tag149.xml><?xml version="1.0" encoding="utf-8"?>
<p:tagLst xmlns:p="http://schemas.openxmlformats.org/presentationml/2006/main">
  <p:tag name="KSO_WM_UNIT_PLACING_PICTURE_USER_VIEWPORT" val="{&quot;height&quot;:11272,&quot;width&quot;:18048}"/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50.xml><?xml version="1.0" encoding="utf-8"?>
<p:tagLst xmlns:p="http://schemas.openxmlformats.org/presentationml/2006/main">
  <p:tag name="KSO_WM_BEAUTIFY_FLAG" val=""/>
</p:tagLst>
</file>

<file path=ppt/tags/tag151.xml><?xml version="1.0" encoding="utf-8"?>
<p:tagLst xmlns:p="http://schemas.openxmlformats.org/presentationml/2006/main">
  <p:tag name="PA" val="v3.0.1"/>
  <p:tag name="KSO_WM_BEAUTIFY_FLAG" val=""/>
</p:tagLst>
</file>

<file path=ppt/tags/tag152.xml><?xml version="1.0" encoding="utf-8"?>
<p:tagLst xmlns:p="http://schemas.openxmlformats.org/presentationml/2006/main">
  <p:tag name="PA" val="v3.0.1"/>
  <p:tag name="KSO_WM_BEAUTIFY_FLAG" val=""/>
</p:tagLst>
</file>

<file path=ppt/tags/tag153.xml><?xml version="1.0" encoding="utf-8"?>
<p:tagLst xmlns:p="http://schemas.openxmlformats.org/presentationml/2006/main">
  <p:tag name="KSO_WM_BEAUTIFY_FLAG" val=""/>
</p:tagLst>
</file>

<file path=ppt/tags/tag154.xml><?xml version="1.0" encoding="utf-8"?>
<p:tagLst xmlns:p="http://schemas.openxmlformats.org/presentationml/2006/main">
  <p:tag name="KSO_WM_BEAUTIFY_FLAG" val=""/>
</p:tagLst>
</file>

<file path=ppt/tags/tag155.xml><?xml version="1.0" encoding="utf-8"?>
<p:tagLst xmlns:p="http://schemas.openxmlformats.org/presentationml/2006/main">
  <p:tag name="KSO_WM_BEAUTIFY_FLAG" val=""/>
</p:tagLst>
</file>

<file path=ppt/tags/tag156.xml><?xml version="1.0" encoding="utf-8"?>
<p:tagLst xmlns:p="http://schemas.openxmlformats.org/presentationml/2006/main">
  <p:tag name="KSO_WM_BEAUTIFY_FLAG" val=""/>
</p:tagLst>
</file>

<file path=ppt/tags/tag157.xml><?xml version="1.0" encoding="utf-8"?>
<p:tagLst xmlns:p="http://schemas.openxmlformats.org/presentationml/2006/main">
  <p:tag name="KSO_WM_BEAUTIFY_FLAG" val=""/>
</p:tagLst>
</file>

<file path=ppt/tags/tag158.xml><?xml version="1.0" encoding="utf-8"?>
<p:tagLst xmlns:p="http://schemas.openxmlformats.org/presentationml/2006/main">
  <p:tag name="KSO_WM_BEAUTIFY_FLAG" val=""/>
</p:tagLst>
</file>

<file path=ppt/tags/tag159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60.xml><?xml version="1.0" encoding="utf-8"?>
<p:tagLst xmlns:p="http://schemas.openxmlformats.org/presentationml/2006/main">
  <p:tag name="KSO_WM_BEAUTIFY_FLAG" val=""/>
</p:tagLst>
</file>

<file path=ppt/tags/tag161.xml><?xml version="1.0" encoding="utf-8"?>
<p:tagLst xmlns:p="http://schemas.openxmlformats.org/presentationml/2006/main">
  <p:tag name="KSO_WM_BEAUTIFY_FLAG" val=""/>
</p:tagLst>
</file>

<file path=ppt/tags/tag162.xml><?xml version="1.0" encoding="utf-8"?>
<p:tagLst xmlns:p="http://schemas.openxmlformats.org/presentationml/2006/main">
  <p:tag name="KSO_WM_BEAUTIFY_FLAG" val=""/>
</p:tagLst>
</file>

<file path=ppt/tags/tag163.xml><?xml version="1.0" encoding="utf-8"?>
<p:tagLst xmlns:p="http://schemas.openxmlformats.org/presentationml/2006/main">
  <p:tag name="KSO_WM_BEAUTIFY_FLAG" val=""/>
</p:tagLst>
</file>

<file path=ppt/tags/tag164.xml><?xml version="1.0" encoding="utf-8"?>
<p:tagLst xmlns:p="http://schemas.openxmlformats.org/presentationml/2006/main">
  <p:tag name="KSO_WM_BEAUTIFY_FLAG" val=""/>
</p:tagLst>
</file>

<file path=ppt/tags/tag165.xml><?xml version="1.0" encoding="utf-8"?>
<p:tagLst xmlns:p="http://schemas.openxmlformats.org/presentationml/2006/main">
  <p:tag name="KSO_WM_BEAUTIFY_FLAG" val=""/>
</p:tagLst>
</file>

<file path=ppt/tags/tag166.xml><?xml version="1.0" encoding="utf-8"?>
<p:tagLst xmlns:p="http://schemas.openxmlformats.org/presentationml/2006/main">
  <p:tag name="KSO_WM_BEAUTIFY_FLAG" val=""/>
</p:tagLst>
</file>

<file path=ppt/tags/tag167.xml><?xml version="1.0" encoding="utf-8"?>
<p:tagLst xmlns:p="http://schemas.openxmlformats.org/presentationml/2006/main">
  <p:tag name="KSO_WM_BEAUTIFY_FLAG" val=""/>
</p:tagLst>
</file>

<file path=ppt/tags/tag168.xml><?xml version="1.0" encoding="utf-8"?>
<p:tagLst xmlns:p="http://schemas.openxmlformats.org/presentationml/2006/main">
  <p:tag name="KSO_WM_BEAUTIFY_FLAG" val=""/>
</p:tagLst>
</file>

<file path=ppt/tags/tag169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70.xml><?xml version="1.0" encoding="utf-8"?>
<p:tagLst xmlns:p="http://schemas.openxmlformats.org/presentationml/2006/main">
  <p:tag name="KSO_WM_BEAUTIFY_FLAG" val=""/>
</p:tagLst>
</file>

<file path=ppt/tags/tag171.xml><?xml version="1.0" encoding="utf-8"?>
<p:tagLst xmlns:p="http://schemas.openxmlformats.org/presentationml/2006/main">
  <p:tag name="PA" val="v3.0.1"/>
  <p:tag name="KSO_WM_BEAUTIFY_FLAG" val=""/>
</p:tagLst>
</file>

<file path=ppt/tags/tag172.xml><?xml version="1.0" encoding="utf-8"?>
<p:tagLst xmlns:p="http://schemas.openxmlformats.org/presentationml/2006/main">
  <p:tag name="KSO_WM_BEAUTIFY_FLAG" val=""/>
</p:tagLst>
</file>

<file path=ppt/tags/tag173.xml><?xml version="1.0" encoding="utf-8"?>
<p:tagLst xmlns:p="http://schemas.openxmlformats.org/presentationml/2006/main">
  <p:tag name="KSO_WM_BEAUTIFY_FLAG" val=""/>
</p:tagLst>
</file>

<file path=ppt/tags/tag174.xml><?xml version="1.0" encoding="utf-8"?>
<p:tagLst xmlns:p="http://schemas.openxmlformats.org/presentationml/2006/main">
  <p:tag name="KSO_WM_BEAUTIFY_FLAG" val=""/>
</p:tagLst>
</file>

<file path=ppt/tags/tag175.xml><?xml version="1.0" encoding="utf-8"?>
<p:tagLst xmlns:p="http://schemas.openxmlformats.org/presentationml/2006/main">
  <p:tag name="KSO_WM_BEAUTIFY_FLAG" val=""/>
</p:tagLst>
</file>

<file path=ppt/tags/tag176.xml><?xml version="1.0" encoding="utf-8"?>
<p:tagLst xmlns:p="http://schemas.openxmlformats.org/presentationml/2006/main">
  <p:tag name="KSO_WM_BEAUTIFY_FLAG" val=""/>
</p:tagLst>
</file>

<file path=ppt/tags/tag177.xml><?xml version="1.0" encoding="utf-8"?>
<p:tagLst xmlns:p="http://schemas.openxmlformats.org/presentationml/2006/main">
  <p:tag name="KSO_WM_BEAUTIFY_FLAG" val=""/>
</p:tagLst>
</file>

<file path=ppt/tags/tag178.xml><?xml version="1.0" encoding="utf-8"?>
<p:tagLst xmlns:p="http://schemas.openxmlformats.org/presentationml/2006/main">
  <p:tag name="KSO_WM_BEAUTIFY_FLAG" val=""/>
</p:tagLst>
</file>

<file path=ppt/tags/tag179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80.xml><?xml version="1.0" encoding="utf-8"?>
<p:tagLst xmlns:p="http://schemas.openxmlformats.org/presentationml/2006/main">
  <p:tag name="KSO_WM_BEAUTIFY_FLAG" val=""/>
</p:tagLst>
</file>

<file path=ppt/tags/tag181.xml><?xml version="1.0" encoding="utf-8"?>
<p:tagLst xmlns:p="http://schemas.openxmlformats.org/presentationml/2006/main">
  <p:tag name="KSO_WM_BEAUTIFY_FLAG" val=""/>
</p:tagLst>
</file>

<file path=ppt/tags/tag182.xml><?xml version="1.0" encoding="utf-8"?>
<p:tagLst xmlns:p="http://schemas.openxmlformats.org/presentationml/2006/main">
  <p:tag name="KSO_WM_BEAUTIFY_FLAG" val=""/>
</p:tagLst>
</file>

<file path=ppt/tags/tag183.xml><?xml version="1.0" encoding="utf-8"?>
<p:tagLst xmlns:p="http://schemas.openxmlformats.org/presentationml/2006/main">
  <p:tag name="KSO_WM_BEAUTIFY_FLAG" val=""/>
</p:tagLst>
</file>

<file path=ppt/tags/tag184.xml><?xml version="1.0" encoding="utf-8"?>
<p:tagLst xmlns:p="http://schemas.openxmlformats.org/presentationml/2006/main">
  <p:tag name="KSO_WM_BEAUTIFY_FLAG" val=""/>
</p:tagLst>
</file>

<file path=ppt/tags/tag185.xml><?xml version="1.0" encoding="utf-8"?>
<p:tagLst xmlns:p="http://schemas.openxmlformats.org/presentationml/2006/main">
  <p:tag name="KSO_WM_BEAUTIFY_FLAG" val=""/>
</p:tagLst>
</file>

<file path=ppt/tags/tag186.xml><?xml version="1.0" encoding="utf-8"?>
<p:tagLst xmlns:p="http://schemas.openxmlformats.org/presentationml/2006/main">
  <p:tag name="KSO_WM_BEAUTIFY_FLAG" val=""/>
</p:tagLst>
</file>

<file path=ppt/tags/tag187.xml><?xml version="1.0" encoding="utf-8"?>
<p:tagLst xmlns:p="http://schemas.openxmlformats.org/presentationml/2006/main">
  <p:tag name="KSO_WM_BEAUTIFY_FLAG" val=""/>
</p:tagLst>
</file>

<file path=ppt/tags/tag188.xml><?xml version="1.0" encoding="utf-8"?>
<p:tagLst xmlns:p="http://schemas.openxmlformats.org/presentationml/2006/main">
  <p:tag name="KSO_WM_BEAUTIFY_FLAG" val=""/>
</p:tagLst>
</file>

<file path=ppt/tags/tag189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190.xml><?xml version="1.0" encoding="utf-8"?>
<p:tagLst xmlns:p="http://schemas.openxmlformats.org/presentationml/2006/main">
  <p:tag name="KSO_WM_BEAUTIFY_FLAG" val=""/>
</p:tagLst>
</file>

<file path=ppt/tags/tag191.xml><?xml version="1.0" encoding="utf-8"?>
<p:tagLst xmlns:p="http://schemas.openxmlformats.org/presentationml/2006/main">
  <p:tag name="KSO_WM_BEAUTIFY_FLAG" val=""/>
</p:tagLst>
</file>

<file path=ppt/tags/tag192.xml><?xml version="1.0" encoding="utf-8"?>
<p:tagLst xmlns:p="http://schemas.openxmlformats.org/presentationml/2006/main">
  <p:tag name="KSO_WM_BEAUTIFY_FLAG" val=""/>
</p:tagLst>
</file>

<file path=ppt/tags/tag193.xml><?xml version="1.0" encoding="utf-8"?>
<p:tagLst xmlns:p="http://schemas.openxmlformats.org/presentationml/2006/main">
  <p:tag name="PA" val="v3.0.1"/>
  <p:tag name="KSO_WM_BEAUTIFY_FLAG" val=""/>
</p:tagLst>
</file>

<file path=ppt/tags/tag194.xml><?xml version="1.0" encoding="utf-8"?>
<p:tagLst xmlns:p="http://schemas.openxmlformats.org/presentationml/2006/main">
  <p:tag name="KSO_WM_BEAUTIFY_FLAG" val=""/>
</p:tagLst>
</file>

<file path=ppt/tags/tag195.xml><?xml version="1.0" encoding="utf-8"?>
<p:tagLst xmlns:p="http://schemas.openxmlformats.org/presentationml/2006/main">
  <p:tag name="KSO_WM_BEAUTIFY_FLAG" val=""/>
</p:tagLst>
</file>

<file path=ppt/tags/tag196.xml><?xml version="1.0" encoding="utf-8"?>
<p:tagLst xmlns:p="http://schemas.openxmlformats.org/presentationml/2006/main">
  <p:tag name="KSO_WM_BEAUTIFY_FLAG" val=""/>
</p:tagLst>
</file>

<file path=ppt/tags/tag197.xml><?xml version="1.0" encoding="utf-8"?>
<p:tagLst xmlns:p="http://schemas.openxmlformats.org/presentationml/2006/main">
  <p:tag name="KSO_WM_BEAUTIFY_FLAG" val=""/>
</p:tagLst>
</file>

<file path=ppt/tags/tag198.xml><?xml version="1.0" encoding="utf-8"?>
<p:tagLst xmlns:p="http://schemas.openxmlformats.org/presentationml/2006/main">
  <p:tag name="KSO_WM_BEAUTIFY_FLAG" val=""/>
</p:tagLst>
</file>

<file path=ppt/tags/tag19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00.xml><?xml version="1.0" encoding="utf-8"?>
<p:tagLst xmlns:p="http://schemas.openxmlformats.org/presentationml/2006/main">
  <p:tag name="KSO_WM_BEAUTIFY_FLAG" val=""/>
</p:tagLst>
</file>

<file path=ppt/tags/tag201.xml><?xml version="1.0" encoding="utf-8"?>
<p:tagLst xmlns:p="http://schemas.openxmlformats.org/presentationml/2006/main">
  <p:tag name="KSO_WM_BEAUTIFY_FLAG" val=""/>
</p:tagLst>
</file>

<file path=ppt/tags/tag202.xml><?xml version="1.0" encoding="utf-8"?>
<p:tagLst xmlns:p="http://schemas.openxmlformats.org/presentationml/2006/main">
  <p:tag name="KSO_WM_BEAUTIFY_FLAG" val=""/>
</p:tagLst>
</file>

<file path=ppt/tags/tag203.xml><?xml version="1.0" encoding="utf-8"?>
<p:tagLst xmlns:p="http://schemas.openxmlformats.org/presentationml/2006/main">
  <p:tag name="KSO_WM_BEAUTIFY_FLAG" val=""/>
</p:tagLst>
</file>

<file path=ppt/tags/tag204.xml><?xml version="1.0" encoding="utf-8"?>
<p:tagLst xmlns:p="http://schemas.openxmlformats.org/presentationml/2006/main">
  <p:tag name="KSO_WM_BEAUTIFY_FLAG" val=""/>
</p:tagLst>
</file>

<file path=ppt/tags/tag205.xml><?xml version="1.0" encoding="utf-8"?>
<p:tagLst xmlns:p="http://schemas.openxmlformats.org/presentationml/2006/main">
  <p:tag name="KSO_WM_BEAUTIFY_FLAG" val=""/>
</p:tagLst>
</file>

<file path=ppt/tags/tag206.xml><?xml version="1.0" encoding="utf-8"?>
<p:tagLst xmlns:p="http://schemas.openxmlformats.org/presentationml/2006/main">
  <p:tag name="KSO_WM_BEAUTIFY_FLAG" val=""/>
</p:tagLst>
</file>

<file path=ppt/tags/tag207.xml><?xml version="1.0" encoding="utf-8"?>
<p:tagLst xmlns:p="http://schemas.openxmlformats.org/presentationml/2006/main">
  <p:tag name="KSO_WM_BEAUTIFY_FLAG" val=""/>
</p:tagLst>
</file>

<file path=ppt/tags/tag208.xml><?xml version="1.0" encoding="utf-8"?>
<p:tagLst xmlns:p="http://schemas.openxmlformats.org/presentationml/2006/main">
  <p:tag name="KSO_WM_BEAUTIFY_FLAG" val=""/>
</p:tagLst>
</file>

<file path=ppt/tags/tag209.xml><?xml version="1.0" encoding="utf-8"?>
<p:tagLst xmlns:p="http://schemas.openxmlformats.org/presentationml/2006/main">
  <p:tag name="PA" val="v3.0.1"/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10.xml><?xml version="1.0" encoding="utf-8"?>
<p:tagLst xmlns:p="http://schemas.openxmlformats.org/presentationml/2006/main">
  <p:tag name="KSO_WM_BEAUTIFY_FLAG" val=""/>
</p:tagLst>
</file>

<file path=ppt/tags/tag211.xml><?xml version="1.0" encoding="utf-8"?>
<p:tagLst xmlns:p="http://schemas.openxmlformats.org/presentationml/2006/main">
  <p:tag name="KSO_WM_UNIT_PLACING_PICTURE_USER_VIEWPORT" val="{&quot;height&quot;:21504,&quot;width&quot;:9936}"/>
  <p:tag name="KSO_WM_BEAUTIFY_FLAG" val=""/>
</p:tagLst>
</file>

<file path=ppt/tags/tag212.xml><?xml version="1.0" encoding="utf-8"?>
<p:tagLst xmlns:p="http://schemas.openxmlformats.org/presentationml/2006/main">
  <p:tag name="KSO_WM_BEAUTIFY_FLAG" val=""/>
</p:tagLst>
</file>

<file path=ppt/tags/tag213.xml><?xml version="1.0" encoding="utf-8"?>
<p:tagLst xmlns:p="http://schemas.openxmlformats.org/presentationml/2006/main">
  <p:tag name="KSO_WM_BEAUTIFY_FLAG" val=""/>
</p:tagLst>
</file>

<file path=ppt/tags/tag214.xml><?xml version="1.0" encoding="utf-8"?>
<p:tagLst xmlns:p="http://schemas.openxmlformats.org/presentationml/2006/main">
  <p:tag name="KSO_WM_BEAUTIFY_FLAG" val=""/>
</p:tagLst>
</file>

<file path=ppt/tags/tag215.xml><?xml version="1.0" encoding="utf-8"?>
<p:tagLst xmlns:p="http://schemas.openxmlformats.org/presentationml/2006/main">
  <p:tag name="KSO_WM_BEAUTIFY_FLAG" val=""/>
</p:tagLst>
</file>

<file path=ppt/tags/tag216.xml><?xml version="1.0" encoding="utf-8"?>
<p:tagLst xmlns:p="http://schemas.openxmlformats.org/presentationml/2006/main">
  <p:tag name="KSO_WM_BEAUTIFY_FLAG" val=""/>
</p:tagLst>
</file>

<file path=ppt/tags/tag217.xml><?xml version="1.0" encoding="utf-8"?>
<p:tagLst xmlns:p="http://schemas.openxmlformats.org/presentationml/2006/main">
  <p:tag name="KSO_WM_BEAUTIFY_FLAG" val=""/>
</p:tagLst>
</file>

<file path=ppt/tags/tag218.xml><?xml version="1.0" encoding="utf-8"?>
<p:tagLst xmlns:p="http://schemas.openxmlformats.org/presentationml/2006/main">
  <p:tag name="KSO_WM_BEAUTIFY_FLAG" val=""/>
</p:tagLst>
</file>

<file path=ppt/tags/tag219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20.xml><?xml version="1.0" encoding="utf-8"?>
<p:tagLst xmlns:p="http://schemas.openxmlformats.org/presentationml/2006/main">
  <p:tag name="KSO_WM_BEAUTIFY_FLAG" val=""/>
</p:tagLst>
</file>

<file path=ppt/tags/tag221.xml><?xml version="1.0" encoding="utf-8"?>
<p:tagLst xmlns:p="http://schemas.openxmlformats.org/presentationml/2006/main">
  <p:tag name="KSO_WM_BEAUTIFY_FLAG" val=""/>
</p:tagLst>
</file>

<file path=ppt/tags/tag222.xml><?xml version="1.0" encoding="utf-8"?>
<p:tagLst xmlns:p="http://schemas.openxmlformats.org/presentationml/2006/main">
  <p:tag name="KSO_WM_BEAUTIFY_FLAG" val=""/>
</p:tagLst>
</file>

<file path=ppt/tags/tag223.xml><?xml version="1.0" encoding="utf-8"?>
<p:tagLst xmlns:p="http://schemas.openxmlformats.org/presentationml/2006/main">
  <p:tag name="KSO_WM_BEAUTIFY_FLAG" val=""/>
</p:tagLst>
</file>

<file path=ppt/tags/tag224.xml><?xml version="1.0" encoding="utf-8"?>
<p:tagLst xmlns:p="http://schemas.openxmlformats.org/presentationml/2006/main">
  <p:tag name="KSO_WM_BEAUTIFY_FLAG" val=""/>
</p:tagLst>
</file>

<file path=ppt/tags/tag225.xml><?xml version="1.0" encoding="utf-8"?>
<p:tagLst xmlns:p="http://schemas.openxmlformats.org/presentationml/2006/main">
  <p:tag name="KSO_WM_BEAUTIFY_FLAG" val=""/>
</p:tagLst>
</file>

<file path=ppt/tags/tag226.xml><?xml version="1.0" encoding="utf-8"?>
<p:tagLst xmlns:p="http://schemas.openxmlformats.org/presentationml/2006/main">
  <p:tag name="PA" val="v3.0.1"/>
  <p:tag name="KSO_WM_BEAUTIFY_FLAG" val=""/>
</p:tagLst>
</file>

<file path=ppt/tags/tag227.xml><?xml version="1.0" encoding="utf-8"?>
<p:tagLst xmlns:p="http://schemas.openxmlformats.org/presentationml/2006/main">
  <p:tag name="KSO_WM_BEAUTIFY_FLAG" val=""/>
</p:tagLst>
</file>

<file path=ppt/tags/tag228.xml><?xml version="1.0" encoding="utf-8"?>
<p:tagLst xmlns:p="http://schemas.openxmlformats.org/presentationml/2006/main">
  <p:tag name="KSO_WM_BEAUTIFY_FLAG" val=""/>
</p:tagLst>
</file>

<file path=ppt/tags/tag229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30.xml><?xml version="1.0" encoding="utf-8"?>
<p:tagLst xmlns:p="http://schemas.openxmlformats.org/presentationml/2006/main">
  <p:tag name="KSO_WM_BEAUTIFY_FLAG" val=""/>
</p:tagLst>
</file>

<file path=ppt/tags/tag231.xml><?xml version="1.0" encoding="utf-8"?>
<p:tagLst xmlns:p="http://schemas.openxmlformats.org/presentationml/2006/main">
  <p:tag name="KSO_WM_BEAUTIFY_FLAG" val=""/>
</p:tagLst>
</file>

<file path=ppt/tags/tag232.xml><?xml version="1.0" encoding="utf-8"?>
<p:tagLst xmlns:p="http://schemas.openxmlformats.org/presentationml/2006/main">
  <p:tag name="KSO_WM_BEAUTIFY_FLAG" val=""/>
</p:tagLst>
</file>

<file path=ppt/tags/tag233.xml><?xml version="1.0" encoding="utf-8"?>
<p:tagLst xmlns:p="http://schemas.openxmlformats.org/presentationml/2006/main">
  <p:tag name="KSO_WM_BEAUTIFY_FLAG" val=""/>
</p:tagLst>
</file>

<file path=ppt/tags/tag234.xml><?xml version="1.0" encoding="utf-8"?>
<p:tagLst xmlns:p="http://schemas.openxmlformats.org/presentationml/2006/main">
  <p:tag name="KSO_WM_BEAUTIFY_FLAG" val=""/>
</p:tagLst>
</file>

<file path=ppt/tags/tag235.xml><?xml version="1.0" encoding="utf-8"?>
<p:tagLst xmlns:p="http://schemas.openxmlformats.org/presentationml/2006/main">
  <p:tag name="KSO_WM_BEAUTIFY_FLAG" val=""/>
</p:tagLst>
</file>

<file path=ppt/tags/tag236.xml><?xml version="1.0" encoding="utf-8"?>
<p:tagLst xmlns:p="http://schemas.openxmlformats.org/presentationml/2006/main">
  <p:tag name="KSO_WM_BEAUTIFY_FLAG" val=""/>
</p:tagLst>
</file>

<file path=ppt/tags/tag237.xml><?xml version="1.0" encoding="utf-8"?>
<p:tagLst xmlns:p="http://schemas.openxmlformats.org/presentationml/2006/main">
  <p:tag name="KSO_WM_BEAUTIFY_FLAG" val=""/>
</p:tagLst>
</file>

<file path=ppt/tags/tag238.xml><?xml version="1.0" encoding="utf-8"?>
<p:tagLst xmlns:p="http://schemas.openxmlformats.org/presentationml/2006/main">
  <p:tag name="KSO_WM_BEAUTIFY_FLAG" val=""/>
</p:tagLst>
</file>

<file path=ppt/tags/tag239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40.xml><?xml version="1.0" encoding="utf-8"?>
<p:tagLst xmlns:p="http://schemas.openxmlformats.org/presentationml/2006/main">
  <p:tag name="KSO_WM_BEAUTIFY_FLAG" val=""/>
</p:tagLst>
</file>

<file path=ppt/tags/tag241.xml><?xml version="1.0" encoding="utf-8"?>
<p:tagLst xmlns:p="http://schemas.openxmlformats.org/presentationml/2006/main">
  <p:tag name="KSO_WM_BEAUTIFY_FLAG" val=""/>
</p:tagLst>
</file>

<file path=ppt/tags/tag242.xml><?xml version="1.0" encoding="utf-8"?>
<p:tagLst xmlns:p="http://schemas.openxmlformats.org/presentationml/2006/main">
  <p:tag name="KSO_WM_BEAUTIFY_FLAG" val=""/>
</p:tagLst>
</file>

<file path=ppt/tags/tag243.xml><?xml version="1.0" encoding="utf-8"?>
<p:tagLst xmlns:p="http://schemas.openxmlformats.org/presentationml/2006/main">
  <p:tag name="KSO_WM_BEAUTIFY_FLAG" val=""/>
</p:tagLst>
</file>

<file path=ppt/tags/tag244.xml><?xml version="1.0" encoding="utf-8"?>
<p:tagLst xmlns:p="http://schemas.openxmlformats.org/presentationml/2006/main">
  <p:tag name="PA" val="v3.0.1"/>
  <p:tag name="KSO_WM_BEAUTIFY_FLAG" val=""/>
</p:tagLst>
</file>

<file path=ppt/tags/tag245.xml><?xml version="1.0" encoding="utf-8"?>
<p:tagLst xmlns:p="http://schemas.openxmlformats.org/presentationml/2006/main">
  <p:tag name="KSO_WM_BEAUTIFY_FLAG" val=""/>
</p:tagLst>
</file>

<file path=ppt/tags/tag246.xml><?xml version="1.0" encoding="utf-8"?>
<p:tagLst xmlns:p="http://schemas.openxmlformats.org/presentationml/2006/main">
  <p:tag name="KSO_WM_BEAUTIFY_FLAG" val=""/>
</p:tagLst>
</file>

<file path=ppt/tags/tag247.xml><?xml version="1.0" encoding="utf-8"?>
<p:tagLst xmlns:p="http://schemas.openxmlformats.org/presentationml/2006/main">
  <p:tag name="KSO_WM_BEAUTIFY_FLAG" val=""/>
</p:tagLst>
</file>

<file path=ppt/tags/tag248.xml><?xml version="1.0" encoding="utf-8"?>
<p:tagLst xmlns:p="http://schemas.openxmlformats.org/presentationml/2006/main">
  <p:tag name="KSO_WM_BEAUTIFY_FLAG" val=""/>
</p:tagLst>
</file>

<file path=ppt/tags/tag249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50.xml><?xml version="1.0" encoding="utf-8"?>
<p:tagLst xmlns:p="http://schemas.openxmlformats.org/presentationml/2006/main">
  <p:tag name="KSO_WM_BEAUTIFY_FLAG" val=""/>
</p:tagLst>
</file>

<file path=ppt/tags/tag251.xml><?xml version="1.0" encoding="utf-8"?>
<p:tagLst xmlns:p="http://schemas.openxmlformats.org/presentationml/2006/main">
  <p:tag name="KSO_WM_BEAUTIFY_FLAG" val=""/>
</p:tagLst>
</file>

<file path=ppt/tags/tag252.xml><?xml version="1.0" encoding="utf-8"?>
<p:tagLst xmlns:p="http://schemas.openxmlformats.org/presentationml/2006/main">
  <p:tag name="KSO_WM_BEAUTIFY_FLAG" val=""/>
</p:tagLst>
</file>

<file path=ppt/tags/tag253.xml><?xml version="1.0" encoding="utf-8"?>
<p:tagLst xmlns:p="http://schemas.openxmlformats.org/presentationml/2006/main">
  <p:tag name="KSO_WM_BEAUTIFY_FLAG" val=""/>
</p:tagLst>
</file>

<file path=ppt/tags/tag254.xml><?xml version="1.0" encoding="utf-8"?>
<p:tagLst xmlns:p="http://schemas.openxmlformats.org/presentationml/2006/main">
  <p:tag name="KSO_WM_BEAUTIFY_FLAG" val=""/>
</p:tagLst>
</file>

<file path=ppt/tags/tag255.xml><?xml version="1.0" encoding="utf-8"?>
<p:tagLst xmlns:p="http://schemas.openxmlformats.org/presentationml/2006/main">
  <p:tag name="KSO_WM_BEAUTIFY_FLAG" val=""/>
</p:tagLst>
</file>

<file path=ppt/tags/tag256.xml><?xml version="1.0" encoding="utf-8"?>
<p:tagLst xmlns:p="http://schemas.openxmlformats.org/presentationml/2006/main">
  <p:tag name="KSO_WM_BEAUTIFY_FLAG" val=""/>
</p:tagLst>
</file>

<file path=ppt/tags/tag257.xml><?xml version="1.0" encoding="utf-8"?>
<p:tagLst xmlns:p="http://schemas.openxmlformats.org/presentationml/2006/main">
  <p:tag name="KSO_WM_BEAUTIFY_FLAG" val=""/>
</p:tagLst>
</file>

<file path=ppt/tags/tag258.xml><?xml version="1.0" encoding="utf-8"?>
<p:tagLst xmlns:p="http://schemas.openxmlformats.org/presentationml/2006/main">
  <p:tag name="KSO_WM_BEAUTIFY_FLAG" val=""/>
</p:tagLst>
</file>

<file path=ppt/tags/tag259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60.xml><?xml version="1.0" encoding="utf-8"?>
<p:tagLst xmlns:p="http://schemas.openxmlformats.org/presentationml/2006/main">
  <p:tag name="KSO_WM_BEAUTIFY_FLAG" val=""/>
</p:tagLst>
</file>

<file path=ppt/tags/tag261.xml><?xml version="1.0" encoding="utf-8"?>
<p:tagLst xmlns:p="http://schemas.openxmlformats.org/presentationml/2006/main">
  <p:tag name="KSO_WM_BEAUTIFY_FLAG" val=""/>
</p:tagLst>
</file>

<file path=ppt/tags/tag262.xml><?xml version="1.0" encoding="utf-8"?>
<p:tagLst xmlns:p="http://schemas.openxmlformats.org/presentationml/2006/main">
  <p:tag name="KSO_WM_BEAUTIFY_FLAG" val=""/>
</p:tagLst>
</file>

<file path=ppt/tags/tag263.xml><?xml version="1.0" encoding="utf-8"?>
<p:tagLst xmlns:p="http://schemas.openxmlformats.org/presentationml/2006/main">
  <p:tag name="KSO_WM_BEAUTIFY_FLAG" val=""/>
</p:tagLst>
</file>

<file path=ppt/tags/tag264.xml><?xml version="1.0" encoding="utf-8"?>
<p:tagLst xmlns:p="http://schemas.openxmlformats.org/presentationml/2006/main">
  <p:tag name="KSO_WM_BEAUTIFY_FLAG" val=""/>
</p:tagLst>
</file>

<file path=ppt/tags/tag265.xml><?xml version="1.0" encoding="utf-8"?>
<p:tagLst xmlns:p="http://schemas.openxmlformats.org/presentationml/2006/main">
  <p:tag name="KSO_WM_BEAUTIFY_FLAG" val=""/>
</p:tagLst>
</file>

<file path=ppt/tags/tag266.xml><?xml version="1.0" encoding="utf-8"?>
<p:tagLst xmlns:p="http://schemas.openxmlformats.org/presentationml/2006/main">
  <p:tag name="KSO_WM_BEAUTIFY_FLAG" val=""/>
</p:tagLst>
</file>

<file path=ppt/tags/tag267.xml><?xml version="1.0" encoding="utf-8"?>
<p:tagLst xmlns:p="http://schemas.openxmlformats.org/presentationml/2006/main">
  <p:tag name="KSO_WM_BEAUTIFY_FLAG" val=""/>
</p:tagLst>
</file>

<file path=ppt/tags/tag268.xml><?xml version="1.0" encoding="utf-8"?>
<p:tagLst xmlns:p="http://schemas.openxmlformats.org/presentationml/2006/main">
  <p:tag name="KSO_WM_BEAUTIFY_FLAG" val=""/>
</p:tagLst>
</file>

<file path=ppt/tags/tag269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70.xml><?xml version="1.0" encoding="utf-8"?>
<p:tagLst xmlns:p="http://schemas.openxmlformats.org/presentationml/2006/main">
  <p:tag name="KSO_WM_BEAUTIFY_FLAG" val=""/>
</p:tagLst>
</file>

<file path=ppt/tags/tag271.xml><?xml version="1.0" encoding="utf-8"?>
<p:tagLst xmlns:p="http://schemas.openxmlformats.org/presentationml/2006/main">
  <p:tag name="KSO_WM_BEAUTIFY_FLAG" val=""/>
</p:tagLst>
</file>

<file path=ppt/tags/tag272.xml><?xml version="1.0" encoding="utf-8"?>
<p:tagLst xmlns:p="http://schemas.openxmlformats.org/presentationml/2006/main">
  <p:tag name="KSO_WM_BEAUTIFY_FLAG" val=""/>
</p:tagLst>
</file>

<file path=ppt/tags/tag273.xml><?xml version="1.0" encoding="utf-8"?>
<p:tagLst xmlns:p="http://schemas.openxmlformats.org/presentationml/2006/main">
  <p:tag name="KSO_WM_BEAUTIFY_FLAG" val=""/>
</p:tagLst>
</file>

<file path=ppt/tags/tag274.xml><?xml version="1.0" encoding="utf-8"?>
<p:tagLst xmlns:p="http://schemas.openxmlformats.org/presentationml/2006/main">
  <p:tag name="KSO_WM_BEAUTIFY_FLAG" val=""/>
</p:tagLst>
</file>

<file path=ppt/tags/tag275.xml><?xml version="1.0" encoding="utf-8"?>
<p:tagLst xmlns:p="http://schemas.openxmlformats.org/presentationml/2006/main">
  <p:tag name="KSO_WM_BEAUTIFY_FLAG" val=""/>
</p:tagLst>
</file>

<file path=ppt/tags/tag276.xml><?xml version="1.0" encoding="utf-8"?>
<p:tagLst xmlns:p="http://schemas.openxmlformats.org/presentationml/2006/main">
  <p:tag name="KSO_WM_BEAUTIFY_FLAG" val=""/>
</p:tagLst>
</file>

<file path=ppt/tags/tag277.xml><?xml version="1.0" encoding="utf-8"?>
<p:tagLst xmlns:p="http://schemas.openxmlformats.org/presentationml/2006/main">
  <p:tag name="KSO_WM_BEAUTIFY_FLAG" val=""/>
</p:tagLst>
</file>

<file path=ppt/tags/tag278.xml><?xml version="1.0" encoding="utf-8"?>
<p:tagLst xmlns:p="http://schemas.openxmlformats.org/presentationml/2006/main">
  <p:tag name="KSO_WM_BEAUTIFY_FLAG" val=""/>
</p:tagLst>
</file>

<file path=ppt/tags/tag279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80.xml><?xml version="1.0" encoding="utf-8"?>
<p:tagLst xmlns:p="http://schemas.openxmlformats.org/presentationml/2006/main">
  <p:tag name="KSO_WM_BEAUTIFY_FLAG" val=""/>
</p:tagLst>
</file>

<file path=ppt/tags/tag281.xml><?xml version="1.0" encoding="utf-8"?>
<p:tagLst xmlns:p="http://schemas.openxmlformats.org/presentationml/2006/main">
  <p:tag name="KSO_WM_BEAUTIFY_FLAG" val=""/>
</p:tagLst>
</file>

<file path=ppt/tags/tag282.xml><?xml version="1.0" encoding="utf-8"?>
<p:tagLst xmlns:p="http://schemas.openxmlformats.org/presentationml/2006/main">
  <p:tag name="KSO_WM_BEAUTIFY_FLAG" val=""/>
</p:tagLst>
</file>

<file path=ppt/tags/tag283.xml><?xml version="1.0" encoding="utf-8"?>
<p:tagLst xmlns:p="http://schemas.openxmlformats.org/presentationml/2006/main">
  <p:tag name="KSO_WM_BEAUTIFY_FLAG" val=""/>
</p:tagLst>
</file>

<file path=ppt/tags/tag284.xml><?xml version="1.0" encoding="utf-8"?>
<p:tagLst xmlns:p="http://schemas.openxmlformats.org/presentationml/2006/main">
  <p:tag name="KSO_WM_BEAUTIFY_FLAG" val=""/>
</p:tagLst>
</file>

<file path=ppt/tags/tag285.xml><?xml version="1.0" encoding="utf-8"?>
<p:tagLst xmlns:p="http://schemas.openxmlformats.org/presentationml/2006/main">
  <p:tag name="KSO_WM_BEAUTIFY_FLAG" val=""/>
</p:tagLst>
</file>

<file path=ppt/tags/tag286.xml><?xml version="1.0" encoding="utf-8"?>
<p:tagLst xmlns:p="http://schemas.openxmlformats.org/presentationml/2006/main">
  <p:tag name="PA" val="v3.0.1"/>
  <p:tag name="KSO_WM_BEAUTIFY_FLAG" val=""/>
</p:tagLst>
</file>

<file path=ppt/tags/tag287.xml><?xml version="1.0" encoding="utf-8"?>
<p:tagLst xmlns:p="http://schemas.openxmlformats.org/presentationml/2006/main">
  <p:tag name="KSO_WM_BEAUTIFY_FLAG" val=""/>
</p:tagLst>
</file>

<file path=ppt/tags/tag288.xml><?xml version="1.0" encoding="utf-8"?>
<p:tagLst xmlns:p="http://schemas.openxmlformats.org/presentationml/2006/main">
  <p:tag name="KSO_WM_BEAUTIFY_FLAG" val=""/>
</p:tagLst>
</file>

<file path=ppt/tags/tag289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290.xml><?xml version="1.0" encoding="utf-8"?>
<p:tagLst xmlns:p="http://schemas.openxmlformats.org/presentationml/2006/main">
  <p:tag name="KSO_WM_BEAUTIFY_FLAG" val=""/>
</p:tagLst>
</file>

<file path=ppt/tags/tag291.xml><?xml version="1.0" encoding="utf-8"?>
<p:tagLst xmlns:p="http://schemas.openxmlformats.org/presentationml/2006/main">
  <p:tag name="KSO_WM_BEAUTIFY_FLAG" val=""/>
</p:tagLst>
</file>

<file path=ppt/tags/tag292.xml><?xml version="1.0" encoding="utf-8"?>
<p:tagLst xmlns:p="http://schemas.openxmlformats.org/presentationml/2006/main">
  <p:tag name="KSO_WM_BEAUTIFY_FLAG" val=""/>
</p:tagLst>
</file>

<file path=ppt/tags/tag293.xml><?xml version="1.0" encoding="utf-8"?>
<p:tagLst xmlns:p="http://schemas.openxmlformats.org/presentationml/2006/main">
  <p:tag name="KSO_WM_BEAUTIFY_FLAG" val=""/>
</p:tagLst>
</file>

<file path=ppt/tags/tag294.xml><?xml version="1.0" encoding="utf-8"?>
<p:tagLst xmlns:p="http://schemas.openxmlformats.org/presentationml/2006/main">
  <p:tag name="KSO_WM_BEAUTIFY_FLAG" val=""/>
</p:tagLst>
</file>

<file path=ppt/tags/tag295.xml><?xml version="1.0" encoding="utf-8"?>
<p:tagLst xmlns:p="http://schemas.openxmlformats.org/presentationml/2006/main">
  <p:tag name="KSO_WM_BEAUTIFY_FLAG" val=""/>
</p:tagLst>
</file>

<file path=ppt/tags/tag296.xml><?xml version="1.0" encoding="utf-8"?>
<p:tagLst xmlns:p="http://schemas.openxmlformats.org/presentationml/2006/main">
  <p:tag name="KSO_WM_BEAUTIFY_FLAG" val=""/>
</p:tagLst>
</file>

<file path=ppt/tags/tag297.xml><?xml version="1.0" encoding="utf-8"?>
<p:tagLst xmlns:p="http://schemas.openxmlformats.org/presentationml/2006/main">
  <p:tag name="KSO_WM_BEAUTIFY_FLAG" val=""/>
</p:tagLst>
</file>

<file path=ppt/tags/tag298.xml><?xml version="1.0" encoding="utf-8"?>
<p:tagLst xmlns:p="http://schemas.openxmlformats.org/presentationml/2006/main">
  <p:tag name="KSO_WM_BEAUTIFY_FLAG" val=""/>
</p:tagLst>
</file>

<file path=ppt/tags/tag29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00.xml><?xml version="1.0" encoding="utf-8"?>
<p:tagLst xmlns:p="http://schemas.openxmlformats.org/presentationml/2006/main">
  <p:tag name="KSO_WM_BEAUTIFY_FLAG" val=""/>
</p:tagLst>
</file>

<file path=ppt/tags/tag301.xml><?xml version="1.0" encoding="utf-8"?>
<p:tagLst xmlns:p="http://schemas.openxmlformats.org/presentationml/2006/main">
  <p:tag name="KSO_WM_BEAUTIFY_FLAG" val=""/>
</p:tagLst>
</file>

<file path=ppt/tags/tag302.xml><?xml version="1.0" encoding="utf-8"?>
<p:tagLst xmlns:p="http://schemas.openxmlformats.org/presentationml/2006/main">
  <p:tag name="KSO_WM_BEAUTIFY_FLAG" val=""/>
</p:tagLst>
</file>

<file path=ppt/tags/tag303.xml><?xml version="1.0" encoding="utf-8"?>
<p:tagLst xmlns:p="http://schemas.openxmlformats.org/presentationml/2006/main">
  <p:tag name="KSO_WM_BEAUTIFY_FLAG" val=""/>
</p:tagLst>
</file>

<file path=ppt/tags/tag304.xml><?xml version="1.0" encoding="utf-8"?>
<p:tagLst xmlns:p="http://schemas.openxmlformats.org/presentationml/2006/main">
  <p:tag name="KSO_WM_BEAUTIFY_FLAG" val=""/>
</p:tagLst>
</file>

<file path=ppt/tags/tag305.xml><?xml version="1.0" encoding="utf-8"?>
<p:tagLst xmlns:p="http://schemas.openxmlformats.org/presentationml/2006/main">
  <p:tag name="KSO_WM_BEAUTIFY_FLAG" val=""/>
</p:tagLst>
</file>

<file path=ppt/tags/tag306.xml><?xml version="1.0" encoding="utf-8"?>
<p:tagLst xmlns:p="http://schemas.openxmlformats.org/presentationml/2006/main">
  <p:tag name="KSO_WM_BEAUTIFY_FLAG" val=""/>
</p:tagLst>
</file>

<file path=ppt/tags/tag307.xml><?xml version="1.0" encoding="utf-8"?>
<p:tagLst xmlns:p="http://schemas.openxmlformats.org/presentationml/2006/main">
  <p:tag name="KSO_WM_BEAUTIFY_FLAG" val=""/>
</p:tagLst>
</file>

<file path=ppt/tags/tag308.xml><?xml version="1.0" encoding="utf-8"?>
<p:tagLst xmlns:p="http://schemas.openxmlformats.org/presentationml/2006/main">
  <p:tag name="KSO_WM_BEAUTIFY_FLAG" val=""/>
</p:tagLst>
</file>

<file path=ppt/tags/tag309.xml><?xml version="1.0" encoding="utf-8"?>
<p:tagLst xmlns:p="http://schemas.openxmlformats.org/presentationml/2006/main">
  <p:tag name="PA" val="v3.0.1"/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10.xml><?xml version="1.0" encoding="utf-8"?>
<p:tagLst xmlns:p="http://schemas.openxmlformats.org/presentationml/2006/main">
  <p:tag name="PA" val="v3.0.1"/>
  <p:tag name="KSO_WM_BEAUTIFY_FLAG" val=""/>
</p:tagLst>
</file>

<file path=ppt/tags/tag311.xml><?xml version="1.0" encoding="utf-8"?>
<p:tagLst xmlns:p="http://schemas.openxmlformats.org/presentationml/2006/main">
  <p:tag name="KSO_WM_BEAUTIFY_FLAG" val=""/>
</p:tagLst>
</file>

<file path=ppt/tags/tag312.xml><?xml version="1.0" encoding="utf-8"?>
<p:tagLst xmlns:p="http://schemas.openxmlformats.org/presentationml/2006/main">
  <p:tag name="KSO_WM_BEAUTIFY_FLAG" val=""/>
</p:tagLst>
</file>

<file path=ppt/tags/tag313.xml><?xml version="1.0" encoding="utf-8"?>
<p:tagLst xmlns:p="http://schemas.openxmlformats.org/presentationml/2006/main">
  <p:tag name="PA" val="v3.0.1"/>
  <p:tag name="KSO_WM_BEAUTIFY_FLAG" val=""/>
</p:tagLst>
</file>

<file path=ppt/tags/tag314.xml><?xml version="1.0" encoding="utf-8"?>
<p:tagLst xmlns:p="http://schemas.openxmlformats.org/presentationml/2006/main">
  <p:tag name="KSO_WM_BEAUTIFY_FLAG" val=""/>
</p:tagLst>
</file>

<file path=ppt/tags/tag315.xml><?xml version="1.0" encoding="utf-8"?>
<p:tagLst xmlns:p="http://schemas.openxmlformats.org/presentationml/2006/main">
  <p:tag name="KSO_WM_BEAUTIFY_FLAG" val=""/>
</p:tagLst>
</file>

<file path=ppt/tags/tag316.xml><?xml version="1.0" encoding="utf-8"?>
<p:tagLst xmlns:p="http://schemas.openxmlformats.org/presentationml/2006/main">
  <p:tag name="KSO_WM_BEAUTIFY_FLAG" val=""/>
</p:tagLst>
</file>

<file path=ppt/tags/tag317.xml><?xml version="1.0" encoding="utf-8"?>
<p:tagLst xmlns:p="http://schemas.openxmlformats.org/presentationml/2006/main">
  <p:tag name="KSO_WM_BEAUTIFY_FLAG" val=""/>
</p:tagLst>
</file>

<file path=ppt/tags/tag318.xml><?xml version="1.0" encoding="utf-8"?>
<p:tagLst xmlns:p="http://schemas.openxmlformats.org/presentationml/2006/main">
  <p:tag name="KSO_WM_BEAUTIFY_FLAG" val=""/>
</p:tagLst>
</file>

<file path=ppt/tags/tag319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20.xml><?xml version="1.0" encoding="utf-8"?>
<p:tagLst xmlns:p="http://schemas.openxmlformats.org/presentationml/2006/main">
  <p:tag name="KSO_WM_BEAUTIFY_FLAG" val=""/>
</p:tagLst>
</file>

<file path=ppt/tags/tag321.xml><?xml version="1.0" encoding="utf-8"?>
<p:tagLst xmlns:p="http://schemas.openxmlformats.org/presentationml/2006/main">
  <p:tag name="KSO_WM_BEAUTIFY_FLAG" val=""/>
</p:tagLst>
</file>

<file path=ppt/tags/tag322.xml><?xml version="1.0" encoding="utf-8"?>
<p:tagLst xmlns:p="http://schemas.openxmlformats.org/presentationml/2006/main">
  <p:tag name="KSO_WM_BEAUTIFY_FLAG" val=""/>
</p:tagLst>
</file>

<file path=ppt/tags/tag323.xml><?xml version="1.0" encoding="utf-8"?>
<p:tagLst xmlns:p="http://schemas.openxmlformats.org/presentationml/2006/main">
  <p:tag name="KSO_WM_BEAUTIFY_FLAG" val=""/>
</p:tagLst>
</file>

<file path=ppt/tags/tag324.xml><?xml version="1.0" encoding="utf-8"?>
<p:tagLst xmlns:p="http://schemas.openxmlformats.org/presentationml/2006/main">
  <p:tag name="KSO_WM_BEAUTIFY_FLAG" val=""/>
</p:tagLst>
</file>

<file path=ppt/tags/tag325.xml><?xml version="1.0" encoding="utf-8"?>
<p:tagLst xmlns:p="http://schemas.openxmlformats.org/presentationml/2006/main">
  <p:tag name="KSO_WM_BEAUTIFY_FLAG" val=""/>
</p:tagLst>
</file>

<file path=ppt/tags/tag326.xml><?xml version="1.0" encoding="utf-8"?>
<p:tagLst xmlns:p="http://schemas.openxmlformats.org/presentationml/2006/main">
  <p:tag name="KSO_WM_BEAUTIFY_FLAG" val=""/>
</p:tagLst>
</file>

<file path=ppt/tags/tag327.xml><?xml version="1.0" encoding="utf-8"?>
<p:tagLst xmlns:p="http://schemas.openxmlformats.org/presentationml/2006/main">
  <p:tag name="KSO_WM_BEAUTIFY_FLAG" val=""/>
</p:tagLst>
</file>

<file path=ppt/tags/tag328.xml><?xml version="1.0" encoding="utf-8"?>
<p:tagLst xmlns:p="http://schemas.openxmlformats.org/presentationml/2006/main">
  <p:tag name="KSO_WM_BEAUTIFY_FLAG" val=""/>
</p:tagLst>
</file>

<file path=ppt/tags/tag329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30.xml><?xml version="1.0" encoding="utf-8"?>
<p:tagLst xmlns:p="http://schemas.openxmlformats.org/presentationml/2006/main">
  <p:tag name="KSO_WM_BEAUTIFY_FLAG" val=""/>
</p:tagLst>
</file>

<file path=ppt/tags/tag331.xml><?xml version="1.0" encoding="utf-8"?>
<p:tagLst xmlns:p="http://schemas.openxmlformats.org/presentationml/2006/main">
  <p:tag name="KSO_WM_BEAUTIFY_FLAG" val=""/>
</p:tagLst>
</file>

<file path=ppt/tags/tag332.xml><?xml version="1.0" encoding="utf-8"?>
<p:tagLst xmlns:p="http://schemas.openxmlformats.org/presentationml/2006/main">
  <p:tag name="KSO_WM_BEAUTIFY_FLAG" val=""/>
</p:tagLst>
</file>

<file path=ppt/tags/tag333.xml><?xml version="1.0" encoding="utf-8"?>
<p:tagLst xmlns:p="http://schemas.openxmlformats.org/presentationml/2006/main">
  <p:tag name="KSO_WM_BEAUTIFY_FLAG" val=""/>
</p:tagLst>
</file>

<file path=ppt/tags/tag334.xml><?xml version="1.0" encoding="utf-8"?>
<p:tagLst xmlns:p="http://schemas.openxmlformats.org/presentationml/2006/main">
  <p:tag name="KSO_WM_BEAUTIFY_FLAG" val=""/>
</p:tagLst>
</file>

<file path=ppt/tags/tag335.xml><?xml version="1.0" encoding="utf-8"?>
<p:tagLst xmlns:p="http://schemas.openxmlformats.org/presentationml/2006/main">
  <p:tag name="PA" val="v3.0.1"/>
  <p:tag name="KSO_WM_BEAUTIFY_FLAG" val=""/>
</p:tagLst>
</file>

<file path=ppt/tags/tag336.xml><?xml version="1.0" encoding="utf-8"?>
<p:tagLst xmlns:p="http://schemas.openxmlformats.org/presentationml/2006/main">
  <p:tag name="KSO_WM_BEAUTIFY_FLAG" val=""/>
</p:tagLst>
</file>

<file path=ppt/tags/tag337.xml><?xml version="1.0" encoding="utf-8"?>
<p:tagLst xmlns:p="http://schemas.openxmlformats.org/presentationml/2006/main">
  <p:tag name="KSO_WM_BEAUTIFY_FLAG" val=""/>
</p:tagLst>
</file>

<file path=ppt/tags/tag338.xml><?xml version="1.0" encoding="utf-8"?>
<p:tagLst xmlns:p="http://schemas.openxmlformats.org/presentationml/2006/main">
  <p:tag name="KSO_WM_BEAUTIFY_FLAG" val=""/>
</p:tagLst>
</file>

<file path=ppt/tags/tag339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40.xml><?xml version="1.0" encoding="utf-8"?>
<p:tagLst xmlns:p="http://schemas.openxmlformats.org/presentationml/2006/main">
  <p:tag name="KSO_WM_BEAUTIFY_FLAG" val=""/>
</p:tagLst>
</file>

<file path=ppt/tags/tag341.xml><?xml version="1.0" encoding="utf-8"?>
<p:tagLst xmlns:p="http://schemas.openxmlformats.org/presentationml/2006/main">
  <p:tag name="KSO_WM_BEAUTIFY_FLAG" val=""/>
</p:tagLst>
</file>

<file path=ppt/tags/tag342.xml><?xml version="1.0" encoding="utf-8"?>
<p:tagLst xmlns:p="http://schemas.openxmlformats.org/presentationml/2006/main">
  <p:tag name="KSO_WM_BEAUTIFY_FLAG" val=""/>
</p:tagLst>
</file>

<file path=ppt/tags/tag343.xml><?xml version="1.0" encoding="utf-8"?>
<p:tagLst xmlns:p="http://schemas.openxmlformats.org/presentationml/2006/main">
  <p:tag name="KSO_WM_BEAUTIFY_FLAG" val=""/>
</p:tagLst>
</file>

<file path=ppt/tags/tag344.xml><?xml version="1.0" encoding="utf-8"?>
<p:tagLst xmlns:p="http://schemas.openxmlformats.org/presentationml/2006/main">
  <p:tag name="KSO_WM_BEAUTIFY_FLAG" val=""/>
</p:tagLst>
</file>

<file path=ppt/tags/tag345.xml><?xml version="1.0" encoding="utf-8"?>
<p:tagLst xmlns:p="http://schemas.openxmlformats.org/presentationml/2006/main">
  <p:tag name="KSO_WM_BEAUTIFY_FLAG" val=""/>
</p:tagLst>
</file>

<file path=ppt/tags/tag346.xml><?xml version="1.0" encoding="utf-8"?>
<p:tagLst xmlns:p="http://schemas.openxmlformats.org/presentationml/2006/main">
  <p:tag name="KSO_WM_BEAUTIFY_FLAG" val=""/>
</p:tagLst>
</file>

<file path=ppt/tags/tag347.xml><?xml version="1.0" encoding="utf-8"?>
<p:tagLst xmlns:p="http://schemas.openxmlformats.org/presentationml/2006/main">
  <p:tag name="KSO_WM_BEAUTIFY_FLAG" val=""/>
</p:tagLst>
</file>

<file path=ppt/tags/tag348.xml><?xml version="1.0" encoding="utf-8"?>
<p:tagLst xmlns:p="http://schemas.openxmlformats.org/presentationml/2006/main">
  <p:tag name="KSO_WM_BEAUTIFY_FLAG" val=""/>
</p:tagLst>
</file>

<file path=ppt/tags/tag349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50.xml><?xml version="1.0" encoding="utf-8"?>
<p:tagLst xmlns:p="http://schemas.openxmlformats.org/presentationml/2006/main">
  <p:tag name="KSO_WM_BEAUTIFY_FLAG" val=""/>
</p:tagLst>
</file>

<file path=ppt/tags/tag351.xml><?xml version="1.0" encoding="utf-8"?>
<p:tagLst xmlns:p="http://schemas.openxmlformats.org/presentationml/2006/main">
  <p:tag name="KSO_WM_BEAUTIFY_FLAG" val=""/>
</p:tagLst>
</file>

<file path=ppt/tags/tag352.xml><?xml version="1.0" encoding="utf-8"?>
<p:tagLst xmlns:p="http://schemas.openxmlformats.org/presentationml/2006/main">
  <p:tag name="KSO_WM_BEAUTIFY_FLAG" val=""/>
</p:tagLst>
</file>

<file path=ppt/tags/tag353.xml><?xml version="1.0" encoding="utf-8"?>
<p:tagLst xmlns:p="http://schemas.openxmlformats.org/presentationml/2006/main">
  <p:tag name="KSO_WM_BEAUTIFY_FLAG" val=""/>
</p:tagLst>
</file>

<file path=ppt/tags/tag354.xml><?xml version="1.0" encoding="utf-8"?>
<p:tagLst xmlns:p="http://schemas.openxmlformats.org/presentationml/2006/main">
  <p:tag name="KSO_WM_BEAUTIFY_FLAG" val=""/>
</p:tagLst>
</file>

<file path=ppt/tags/tag355.xml><?xml version="1.0" encoding="utf-8"?>
<p:tagLst xmlns:p="http://schemas.openxmlformats.org/presentationml/2006/main">
  <p:tag name="KSO_WM_BEAUTIFY_FLAG" val=""/>
</p:tagLst>
</file>

<file path=ppt/tags/tag356.xml><?xml version="1.0" encoding="utf-8"?>
<p:tagLst xmlns:p="http://schemas.openxmlformats.org/presentationml/2006/main">
  <p:tag name="KSO_WM_BEAUTIFY_FLAG" val=""/>
</p:tagLst>
</file>

<file path=ppt/tags/tag357.xml><?xml version="1.0" encoding="utf-8"?>
<p:tagLst xmlns:p="http://schemas.openxmlformats.org/presentationml/2006/main">
  <p:tag name="KSO_WM_BEAUTIFY_FLAG" val=""/>
</p:tagLst>
</file>

<file path=ppt/tags/tag358.xml><?xml version="1.0" encoding="utf-8"?>
<p:tagLst xmlns:p="http://schemas.openxmlformats.org/presentationml/2006/main">
  <p:tag name="KSO_WM_BEAUTIFY_FLAG" val=""/>
</p:tagLst>
</file>

<file path=ppt/tags/tag359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60.xml><?xml version="1.0" encoding="utf-8"?>
<p:tagLst xmlns:p="http://schemas.openxmlformats.org/presentationml/2006/main">
  <p:tag name="KSO_WM_BEAUTIFY_FLAG" val=""/>
</p:tagLst>
</file>

<file path=ppt/tags/tag361.xml><?xml version="1.0" encoding="utf-8"?>
<p:tagLst xmlns:p="http://schemas.openxmlformats.org/presentationml/2006/main">
  <p:tag name="KSO_WM_BEAUTIFY_FLAG" val=""/>
</p:tagLst>
</file>

<file path=ppt/tags/tag362.xml><?xml version="1.0" encoding="utf-8"?>
<p:tagLst xmlns:p="http://schemas.openxmlformats.org/presentationml/2006/main">
  <p:tag name="KSO_WM_BEAUTIFY_FLAG" val=""/>
</p:tagLst>
</file>

<file path=ppt/tags/tag363.xml><?xml version="1.0" encoding="utf-8"?>
<p:tagLst xmlns:p="http://schemas.openxmlformats.org/presentationml/2006/main">
  <p:tag name="KSO_WM_BEAUTIFY_FLAG" val=""/>
</p:tagLst>
</file>

<file path=ppt/tags/tag364.xml><?xml version="1.0" encoding="utf-8"?>
<p:tagLst xmlns:p="http://schemas.openxmlformats.org/presentationml/2006/main">
  <p:tag name="KSO_WM_BEAUTIFY_FLAG" val=""/>
</p:tagLst>
</file>

<file path=ppt/tags/tag365.xml><?xml version="1.0" encoding="utf-8"?>
<p:tagLst xmlns:p="http://schemas.openxmlformats.org/presentationml/2006/main">
  <p:tag name="PA" val="v3.0.1"/>
  <p:tag name="KSO_WM_BEAUTIFY_FLAG" val=""/>
</p:tagLst>
</file>

<file path=ppt/tags/tag366.xml><?xml version="1.0" encoding="utf-8"?>
<p:tagLst xmlns:p="http://schemas.openxmlformats.org/presentationml/2006/main">
  <p:tag name="KSO_WM_BEAUTIFY_FLAG" val=""/>
</p:tagLst>
</file>

<file path=ppt/tags/tag367.xml><?xml version="1.0" encoding="utf-8"?>
<p:tagLst xmlns:p="http://schemas.openxmlformats.org/presentationml/2006/main">
  <p:tag name="KSO_WM_BEAUTIFY_FLAG" val=""/>
</p:tagLst>
</file>

<file path=ppt/tags/tag368.xml><?xml version="1.0" encoding="utf-8"?>
<p:tagLst xmlns:p="http://schemas.openxmlformats.org/presentationml/2006/main">
  <p:tag name="KSO_WM_BEAUTIFY_FLAG" val=""/>
</p:tagLst>
</file>

<file path=ppt/tags/tag369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70.xml><?xml version="1.0" encoding="utf-8"?>
<p:tagLst xmlns:p="http://schemas.openxmlformats.org/presentationml/2006/main">
  <p:tag name="KSO_WM_BEAUTIFY_FLAG" val=""/>
</p:tagLst>
</file>

<file path=ppt/tags/tag371.xml><?xml version="1.0" encoding="utf-8"?>
<p:tagLst xmlns:p="http://schemas.openxmlformats.org/presentationml/2006/main">
  <p:tag name="KSO_WM_BEAUTIFY_FLAG" val=""/>
</p:tagLst>
</file>

<file path=ppt/tags/tag372.xml><?xml version="1.0" encoding="utf-8"?>
<p:tagLst xmlns:p="http://schemas.openxmlformats.org/presentationml/2006/main">
  <p:tag name="KSO_WM_BEAUTIFY_FLAG" val=""/>
</p:tagLst>
</file>

<file path=ppt/tags/tag373.xml><?xml version="1.0" encoding="utf-8"?>
<p:tagLst xmlns:p="http://schemas.openxmlformats.org/presentationml/2006/main">
  <p:tag name="KSO_WM_BEAUTIFY_FLAG" val=""/>
</p:tagLst>
</file>

<file path=ppt/tags/tag374.xml><?xml version="1.0" encoding="utf-8"?>
<p:tagLst xmlns:p="http://schemas.openxmlformats.org/presentationml/2006/main">
  <p:tag name="KSO_WM_BEAUTIFY_FLAG" val=""/>
</p:tagLst>
</file>

<file path=ppt/tags/tag375.xml><?xml version="1.0" encoding="utf-8"?>
<p:tagLst xmlns:p="http://schemas.openxmlformats.org/presentationml/2006/main">
  <p:tag name="KSO_WM_BEAUTIFY_FLAG" val=""/>
</p:tagLst>
</file>

<file path=ppt/tags/tag376.xml><?xml version="1.0" encoding="utf-8"?>
<p:tagLst xmlns:p="http://schemas.openxmlformats.org/presentationml/2006/main">
  <p:tag name="KSO_WM_BEAUTIFY_FLAG" val=""/>
</p:tagLst>
</file>

<file path=ppt/tags/tag377.xml><?xml version="1.0" encoding="utf-8"?>
<p:tagLst xmlns:p="http://schemas.openxmlformats.org/presentationml/2006/main">
  <p:tag name="KSO_WM_BEAUTIFY_FLAG" val=""/>
</p:tagLst>
</file>

<file path=ppt/tags/tag378.xml><?xml version="1.0" encoding="utf-8"?>
<p:tagLst xmlns:p="http://schemas.openxmlformats.org/presentationml/2006/main">
  <p:tag name="KSO_WM_BEAUTIFY_FLAG" val=""/>
</p:tagLst>
</file>

<file path=ppt/tags/tag379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80.xml><?xml version="1.0" encoding="utf-8"?>
<p:tagLst xmlns:p="http://schemas.openxmlformats.org/presentationml/2006/main">
  <p:tag name="KSO_WM_BEAUTIFY_FLAG" val=""/>
</p:tagLst>
</file>

<file path=ppt/tags/tag381.xml><?xml version="1.0" encoding="utf-8"?>
<p:tagLst xmlns:p="http://schemas.openxmlformats.org/presentationml/2006/main">
  <p:tag name="KSO_WM_BEAUTIFY_FLAG" val=""/>
</p:tagLst>
</file>

<file path=ppt/tags/tag382.xml><?xml version="1.0" encoding="utf-8"?>
<p:tagLst xmlns:p="http://schemas.openxmlformats.org/presentationml/2006/main">
  <p:tag name="KSO_WM_BEAUTIFY_FLAG" val=""/>
</p:tagLst>
</file>

<file path=ppt/tags/tag383.xml><?xml version="1.0" encoding="utf-8"?>
<p:tagLst xmlns:p="http://schemas.openxmlformats.org/presentationml/2006/main">
  <p:tag name="KSO_WM_BEAUTIFY_FLAG" val=""/>
</p:tagLst>
</file>

<file path=ppt/tags/tag384.xml><?xml version="1.0" encoding="utf-8"?>
<p:tagLst xmlns:p="http://schemas.openxmlformats.org/presentationml/2006/main">
  <p:tag name="KSO_WM_BEAUTIFY_FLAG" val=""/>
</p:tagLst>
</file>

<file path=ppt/tags/tag385.xml><?xml version="1.0" encoding="utf-8"?>
<p:tagLst xmlns:p="http://schemas.openxmlformats.org/presentationml/2006/main">
  <p:tag name="KSO_WM_BEAUTIFY_FLAG" val=""/>
</p:tagLst>
</file>

<file path=ppt/tags/tag386.xml><?xml version="1.0" encoding="utf-8"?>
<p:tagLst xmlns:p="http://schemas.openxmlformats.org/presentationml/2006/main">
  <p:tag name="KSO_WM_BEAUTIFY_FLAG" val=""/>
</p:tagLst>
</file>

<file path=ppt/tags/tag387.xml><?xml version="1.0" encoding="utf-8"?>
<p:tagLst xmlns:p="http://schemas.openxmlformats.org/presentationml/2006/main">
  <p:tag name="KSO_WM_BEAUTIFY_FLAG" val=""/>
</p:tagLst>
</file>

<file path=ppt/tags/tag388.xml><?xml version="1.0" encoding="utf-8"?>
<p:tagLst xmlns:p="http://schemas.openxmlformats.org/presentationml/2006/main">
  <p:tag name="KSO_WM_BEAUTIFY_FLAG" val=""/>
</p:tagLst>
</file>

<file path=ppt/tags/tag389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390.xml><?xml version="1.0" encoding="utf-8"?>
<p:tagLst xmlns:p="http://schemas.openxmlformats.org/presentationml/2006/main">
  <p:tag name="KSO_WM_BEAUTIFY_FLAG" val=""/>
</p:tagLst>
</file>

<file path=ppt/tags/tag391.xml><?xml version="1.0" encoding="utf-8"?>
<p:tagLst xmlns:p="http://schemas.openxmlformats.org/presentationml/2006/main">
  <p:tag name="KSO_WM_BEAUTIFY_FLAG" val=""/>
</p:tagLst>
</file>

<file path=ppt/tags/tag392.xml><?xml version="1.0" encoding="utf-8"?>
<p:tagLst xmlns:p="http://schemas.openxmlformats.org/presentationml/2006/main">
  <p:tag name="KSO_WM_BEAUTIFY_FLAG" val=""/>
</p:tagLst>
</file>

<file path=ppt/tags/tag393.xml><?xml version="1.0" encoding="utf-8"?>
<p:tagLst xmlns:p="http://schemas.openxmlformats.org/presentationml/2006/main">
  <p:tag name="KSO_WM_BEAUTIFY_FLAG" val=""/>
</p:tagLst>
</file>

<file path=ppt/tags/tag394.xml><?xml version="1.0" encoding="utf-8"?>
<p:tagLst xmlns:p="http://schemas.openxmlformats.org/presentationml/2006/main">
  <p:tag name="KSO_WM_BEAUTIFY_FLAG" val=""/>
</p:tagLst>
</file>

<file path=ppt/tags/tag395.xml><?xml version="1.0" encoding="utf-8"?>
<p:tagLst xmlns:p="http://schemas.openxmlformats.org/presentationml/2006/main">
  <p:tag name="KSO_WM_BEAUTIFY_FLAG" val=""/>
</p:tagLst>
</file>

<file path=ppt/tags/tag396.xml><?xml version="1.0" encoding="utf-8"?>
<p:tagLst xmlns:p="http://schemas.openxmlformats.org/presentationml/2006/main">
  <p:tag name="KSO_WM_BEAUTIFY_FLAG" val=""/>
</p:tagLst>
</file>

<file path=ppt/tags/tag397.xml><?xml version="1.0" encoding="utf-8"?>
<p:tagLst xmlns:p="http://schemas.openxmlformats.org/presentationml/2006/main">
  <p:tag name="KSO_WM_BEAUTIFY_FLAG" val=""/>
</p:tagLst>
</file>

<file path=ppt/tags/tag398.xml><?xml version="1.0" encoding="utf-8"?>
<p:tagLst xmlns:p="http://schemas.openxmlformats.org/presentationml/2006/main">
  <p:tag name="KSO_WM_BEAUTIFY_FLAG" val=""/>
</p:tagLst>
</file>

<file path=ppt/tags/tag39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00.xml><?xml version="1.0" encoding="utf-8"?>
<p:tagLst xmlns:p="http://schemas.openxmlformats.org/presentationml/2006/main">
  <p:tag name="KSO_WM_BEAUTIFY_FLAG" val=""/>
</p:tagLst>
</file>

<file path=ppt/tags/tag401.xml><?xml version="1.0" encoding="utf-8"?>
<p:tagLst xmlns:p="http://schemas.openxmlformats.org/presentationml/2006/main">
  <p:tag name="KSO_WM_BEAUTIFY_FLAG" val=""/>
</p:tagLst>
</file>

<file path=ppt/tags/tag402.xml><?xml version="1.0" encoding="utf-8"?>
<p:tagLst xmlns:p="http://schemas.openxmlformats.org/presentationml/2006/main">
  <p:tag name="KSO_WM_BEAUTIFY_FLAG" val=""/>
</p:tagLst>
</file>

<file path=ppt/tags/tag403.xml><?xml version="1.0" encoding="utf-8"?>
<p:tagLst xmlns:p="http://schemas.openxmlformats.org/presentationml/2006/main">
  <p:tag name="KSO_WM_BEAUTIFY_FLAG" val=""/>
</p:tagLst>
</file>

<file path=ppt/tags/tag404.xml><?xml version="1.0" encoding="utf-8"?>
<p:tagLst xmlns:p="http://schemas.openxmlformats.org/presentationml/2006/main">
  <p:tag name="KSO_WM_BEAUTIFY_FLAG" val=""/>
</p:tagLst>
</file>

<file path=ppt/tags/tag405.xml><?xml version="1.0" encoding="utf-8"?>
<p:tagLst xmlns:p="http://schemas.openxmlformats.org/presentationml/2006/main">
  <p:tag name="KSO_WM_BEAUTIFY_FLAG" val=""/>
</p:tagLst>
</file>

<file path=ppt/tags/tag406.xml><?xml version="1.0" encoding="utf-8"?>
<p:tagLst xmlns:p="http://schemas.openxmlformats.org/presentationml/2006/main">
  <p:tag name="KSO_WM_BEAUTIFY_FLAG" val=""/>
</p:tagLst>
</file>

<file path=ppt/tags/tag407.xml><?xml version="1.0" encoding="utf-8"?>
<p:tagLst xmlns:p="http://schemas.openxmlformats.org/presentationml/2006/main">
  <p:tag name="KSO_WM_BEAUTIFY_FLAG" val=""/>
</p:tagLst>
</file>

<file path=ppt/tags/tag408.xml><?xml version="1.0" encoding="utf-8"?>
<p:tagLst xmlns:p="http://schemas.openxmlformats.org/presentationml/2006/main">
  <p:tag name="KSO_WM_BEAUTIFY_FLAG" val=""/>
</p:tagLst>
</file>

<file path=ppt/tags/tag409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10.xml><?xml version="1.0" encoding="utf-8"?>
<p:tagLst xmlns:p="http://schemas.openxmlformats.org/presentationml/2006/main">
  <p:tag name="KSO_WM_BEAUTIFY_FLAG" val=""/>
</p:tagLst>
</file>

<file path=ppt/tags/tag411.xml><?xml version="1.0" encoding="utf-8"?>
<p:tagLst xmlns:p="http://schemas.openxmlformats.org/presentationml/2006/main">
  <p:tag name="KSO_WM_UNIT_PLACING_PICTURE_USER_VIEWPORT" val="{&quot;height&quot;:6105,&quot;width&quot;:10897}"/>
  <p:tag name="KSO_WM_BEAUTIFY_FLAG" val=""/>
</p:tagLst>
</file>

<file path=ppt/tags/tag412.xml><?xml version="1.0" encoding="utf-8"?>
<p:tagLst xmlns:p="http://schemas.openxmlformats.org/presentationml/2006/main">
  <p:tag name="KSO_WM_UNIT_PLACING_PICTURE_USER_VIEWPORT" val="{&quot;height&quot;:8062,&quot;width&quot;:11060}"/>
  <p:tag name="KSO_WM_BEAUTIFY_FLAG" val=""/>
</p:tagLst>
</file>

<file path=ppt/tags/tag413.xml><?xml version="1.0" encoding="utf-8"?>
<p:tagLst xmlns:p="http://schemas.openxmlformats.org/presentationml/2006/main">
  <p:tag name="KSO_WM_BEAUTIFY_FLAG" val=""/>
</p:tagLst>
</file>

<file path=ppt/tags/tag414.xml><?xml version="1.0" encoding="utf-8"?>
<p:tagLst xmlns:p="http://schemas.openxmlformats.org/presentationml/2006/main">
  <p:tag name="KSO_WM_BEAUTIFY_FLAG" val=""/>
</p:tagLst>
</file>

<file path=ppt/tags/tag415.xml><?xml version="1.0" encoding="utf-8"?>
<p:tagLst xmlns:p="http://schemas.openxmlformats.org/presentationml/2006/main">
  <p:tag name="KSO_WM_BEAUTIFY_FLAG" val=""/>
</p:tagLst>
</file>

<file path=ppt/tags/tag416.xml><?xml version="1.0" encoding="utf-8"?>
<p:tagLst xmlns:p="http://schemas.openxmlformats.org/presentationml/2006/main">
  <p:tag name="KSO_WM_BEAUTIFY_FLAG" val=""/>
</p:tagLst>
</file>

<file path=ppt/tags/tag417.xml><?xml version="1.0" encoding="utf-8"?>
<p:tagLst xmlns:p="http://schemas.openxmlformats.org/presentationml/2006/main">
  <p:tag name="KSO_WM_BEAUTIFY_FLAG" val=""/>
</p:tagLst>
</file>

<file path=ppt/tags/tag418.xml><?xml version="1.0" encoding="utf-8"?>
<p:tagLst xmlns:p="http://schemas.openxmlformats.org/presentationml/2006/main">
  <p:tag name="KSO_WM_BEAUTIFY_FLAG" val=""/>
</p:tagLst>
</file>

<file path=ppt/tags/tag419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20.xml><?xml version="1.0" encoding="utf-8"?>
<p:tagLst xmlns:p="http://schemas.openxmlformats.org/presentationml/2006/main">
  <p:tag name="KSO_WM_BEAUTIFY_FLAG" val=""/>
</p:tagLst>
</file>

<file path=ppt/tags/tag421.xml><?xml version="1.0" encoding="utf-8"?>
<p:tagLst xmlns:p="http://schemas.openxmlformats.org/presentationml/2006/main">
  <p:tag name="KSO_WM_BEAUTIFY_FLAG" val=""/>
</p:tagLst>
</file>

<file path=ppt/tags/tag422.xml><?xml version="1.0" encoding="utf-8"?>
<p:tagLst xmlns:p="http://schemas.openxmlformats.org/presentationml/2006/main">
  <p:tag name="KSO_WM_BEAUTIFY_FLAG" val=""/>
</p:tagLst>
</file>

<file path=ppt/tags/tag423.xml><?xml version="1.0" encoding="utf-8"?>
<p:tagLst xmlns:p="http://schemas.openxmlformats.org/presentationml/2006/main">
  <p:tag name="KSO_WM_BEAUTIFY_FLAG" val=""/>
</p:tagLst>
</file>

<file path=ppt/tags/tag424.xml><?xml version="1.0" encoding="utf-8"?>
<p:tagLst xmlns:p="http://schemas.openxmlformats.org/presentationml/2006/main">
  <p:tag name="KSO_WM_BEAUTIFY_FLAG" val=""/>
</p:tagLst>
</file>

<file path=ppt/tags/tag425.xml><?xml version="1.0" encoding="utf-8"?>
<p:tagLst xmlns:p="http://schemas.openxmlformats.org/presentationml/2006/main">
  <p:tag name="KSO_WM_BEAUTIFY_FLAG" val=""/>
</p:tagLst>
</file>

<file path=ppt/tags/tag426.xml><?xml version="1.0" encoding="utf-8"?>
<p:tagLst xmlns:p="http://schemas.openxmlformats.org/presentationml/2006/main">
  <p:tag name="KSO_WM_BEAUTIFY_FLAG" val=""/>
</p:tagLst>
</file>

<file path=ppt/tags/tag427.xml><?xml version="1.0" encoding="utf-8"?>
<p:tagLst xmlns:p="http://schemas.openxmlformats.org/presentationml/2006/main">
  <p:tag name="KSO_WM_BEAUTIFY_FLAG" val=""/>
</p:tagLst>
</file>

<file path=ppt/tags/tag428.xml><?xml version="1.0" encoding="utf-8"?>
<p:tagLst xmlns:p="http://schemas.openxmlformats.org/presentationml/2006/main">
  <p:tag name="KSO_WM_BEAUTIFY_FLAG" val=""/>
</p:tagLst>
</file>

<file path=ppt/tags/tag429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30.xml><?xml version="1.0" encoding="utf-8"?>
<p:tagLst xmlns:p="http://schemas.openxmlformats.org/presentationml/2006/main">
  <p:tag name="KSO_WM_BEAUTIFY_FLAG" val=""/>
</p:tagLst>
</file>

<file path=ppt/tags/tag431.xml><?xml version="1.0" encoding="utf-8"?>
<p:tagLst xmlns:p="http://schemas.openxmlformats.org/presentationml/2006/main">
  <p:tag name="KSO_WM_BEAUTIFY_FLAG" val=""/>
</p:tagLst>
</file>

<file path=ppt/tags/tag432.xml><?xml version="1.0" encoding="utf-8"?>
<p:tagLst xmlns:p="http://schemas.openxmlformats.org/presentationml/2006/main">
  <p:tag name="KSO_WM_BEAUTIFY_FLAG" val=""/>
</p:tagLst>
</file>

<file path=ppt/tags/tag433.xml><?xml version="1.0" encoding="utf-8"?>
<p:tagLst xmlns:p="http://schemas.openxmlformats.org/presentationml/2006/main">
  <p:tag name="KSO_WM_BEAUTIFY_FLAG" val=""/>
</p:tagLst>
</file>

<file path=ppt/tags/tag434.xml><?xml version="1.0" encoding="utf-8"?>
<p:tagLst xmlns:p="http://schemas.openxmlformats.org/presentationml/2006/main">
  <p:tag name="KSO_WM_BEAUTIFY_FLAG" val=""/>
</p:tagLst>
</file>

<file path=ppt/tags/tag435.xml><?xml version="1.0" encoding="utf-8"?>
<p:tagLst xmlns:p="http://schemas.openxmlformats.org/presentationml/2006/main">
  <p:tag name="KSO_WM_BEAUTIFY_FLAG" val=""/>
</p:tagLst>
</file>

<file path=ppt/tags/tag436.xml><?xml version="1.0" encoding="utf-8"?>
<p:tagLst xmlns:p="http://schemas.openxmlformats.org/presentationml/2006/main">
  <p:tag name="KSO_WM_BEAUTIFY_FLAG" val=""/>
</p:tagLst>
</file>

<file path=ppt/tags/tag437.xml><?xml version="1.0" encoding="utf-8"?>
<p:tagLst xmlns:p="http://schemas.openxmlformats.org/presentationml/2006/main">
  <p:tag name="KSO_WM_BEAUTIFY_FLAG" val=""/>
</p:tagLst>
</file>

<file path=ppt/tags/tag438.xml><?xml version="1.0" encoding="utf-8"?>
<p:tagLst xmlns:p="http://schemas.openxmlformats.org/presentationml/2006/main">
  <p:tag name="KSO_WM_BEAUTIFY_FLAG" val=""/>
</p:tagLst>
</file>

<file path=ppt/tags/tag439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40.xml><?xml version="1.0" encoding="utf-8"?>
<p:tagLst xmlns:p="http://schemas.openxmlformats.org/presentationml/2006/main">
  <p:tag name="KSO_WM_BEAUTIFY_FLAG" val=""/>
</p:tagLst>
</file>

<file path=ppt/tags/tag441.xml><?xml version="1.0" encoding="utf-8"?>
<p:tagLst xmlns:p="http://schemas.openxmlformats.org/presentationml/2006/main">
  <p:tag name="KSO_WM_BEAUTIFY_FLAG" val=""/>
</p:tagLst>
</file>

<file path=ppt/tags/tag442.xml><?xml version="1.0" encoding="utf-8"?>
<p:tagLst xmlns:p="http://schemas.openxmlformats.org/presentationml/2006/main">
  <p:tag name="KSO_WM_BEAUTIFY_FLAG" val=""/>
</p:tagLst>
</file>

<file path=ppt/tags/tag443.xml><?xml version="1.0" encoding="utf-8"?>
<p:tagLst xmlns:p="http://schemas.openxmlformats.org/presentationml/2006/main">
  <p:tag name="KSO_WM_BEAUTIFY_FLAG" val=""/>
</p:tagLst>
</file>

<file path=ppt/tags/tag444.xml><?xml version="1.0" encoding="utf-8"?>
<p:tagLst xmlns:p="http://schemas.openxmlformats.org/presentationml/2006/main">
  <p:tag name="KSO_WM_BEAUTIFY_FLAG" val=""/>
</p:tagLst>
</file>

<file path=ppt/tags/tag445.xml><?xml version="1.0" encoding="utf-8"?>
<p:tagLst xmlns:p="http://schemas.openxmlformats.org/presentationml/2006/main">
  <p:tag name="KSO_WM_BEAUTIFY_FLAG" val=""/>
</p:tagLst>
</file>

<file path=ppt/tags/tag446.xml><?xml version="1.0" encoding="utf-8"?>
<p:tagLst xmlns:p="http://schemas.openxmlformats.org/presentationml/2006/main">
  <p:tag name="KSO_WM_BEAUTIFY_FLAG" val=""/>
</p:tagLst>
</file>

<file path=ppt/tags/tag447.xml><?xml version="1.0" encoding="utf-8"?>
<p:tagLst xmlns:p="http://schemas.openxmlformats.org/presentationml/2006/main">
  <p:tag name="KSO_WM_BEAUTIFY_FLAG" val=""/>
</p:tagLst>
</file>

<file path=ppt/tags/tag448.xml><?xml version="1.0" encoding="utf-8"?>
<p:tagLst xmlns:p="http://schemas.openxmlformats.org/presentationml/2006/main">
  <p:tag name="KSO_WM_BEAUTIFY_FLAG" val=""/>
</p:tagLst>
</file>

<file path=ppt/tags/tag449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50.xml><?xml version="1.0" encoding="utf-8"?>
<p:tagLst xmlns:p="http://schemas.openxmlformats.org/presentationml/2006/main">
  <p:tag name="KSO_WM_BEAUTIFY_FLAG" val=""/>
</p:tagLst>
</file>

<file path=ppt/tags/tag451.xml><?xml version="1.0" encoding="utf-8"?>
<p:tagLst xmlns:p="http://schemas.openxmlformats.org/presentationml/2006/main">
  <p:tag name="KSO_WM_BEAUTIFY_FLAG" val=""/>
</p:tagLst>
</file>

<file path=ppt/tags/tag452.xml><?xml version="1.0" encoding="utf-8"?>
<p:tagLst xmlns:p="http://schemas.openxmlformats.org/presentationml/2006/main">
  <p:tag name="KSO_WM_BEAUTIFY_FLAG" val=""/>
</p:tagLst>
</file>

<file path=ppt/tags/tag453.xml><?xml version="1.0" encoding="utf-8"?>
<p:tagLst xmlns:p="http://schemas.openxmlformats.org/presentationml/2006/main">
  <p:tag name="KSO_WM_BEAUTIFY_FLAG" val=""/>
</p:tagLst>
</file>

<file path=ppt/tags/tag454.xml><?xml version="1.0" encoding="utf-8"?>
<p:tagLst xmlns:p="http://schemas.openxmlformats.org/presentationml/2006/main">
  <p:tag name="KSO_WM_BEAUTIFY_FLAG" val=""/>
</p:tagLst>
</file>

<file path=ppt/tags/tag455.xml><?xml version="1.0" encoding="utf-8"?>
<p:tagLst xmlns:p="http://schemas.openxmlformats.org/presentationml/2006/main">
  <p:tag name="KSO_WM_BEAUTIFY_FLAG" val=""/>
</p:tagLst>
</file>

<file path=ppt/tags/tag456.xml><?xml version="1.0" encoding="utf-8"?>
<p:tagLst xmlns:p="http://schemas.openxmlformats.org/presentationml/2006/main">
  <p:tag name="KSO_WM_BEAUTIFY_FLAG" val=""/>
</p:tagLst>
</file>

<file path=ppt/tags/tag457.xml><?xml version="1.0" encoding="utf-8"?>
<p:tagLst xmlns:p="http://schemas.openxmlformats.org/presentationml/2006/main">
  <p:tag name="KSO_WM_BEAUTIFY_FLAG" val=""/>
</p:tagLst>
</file>

<file path=ppt/tags/tag458.xml><?xml version="1.0" encoding="utf-8"?>
<p:tagLst xmlns:p="http://schemas.openxmlformats.org/presentationml/2006/main">
  <p:tag name="KSO_WM_BEAUTIFY_FLAG" val=""/>
</p:tagLst>
</file>

<file path=ppt/tags/tag459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60.xml><?xml version="1.0" encoding="utf-8"?>
<p:tagLst xmlns:p="http://schemas.openxmlformats.org/presentationml/2006/main">
  <p:tag name="KSO_WM_BEAUTIFY_FLAG" val=""/>
</p:tagLst>
</file>

<file path=ppt/tags/tag461.xml><?xml version="1.0" encoding="utf-8"?>
<p:tagLst xmlns:p="http://schemas.openxmlformats.org/presentationml/2006/main">
  <p:tag name="KSO_WM_BEAUTIFY_FLAG" val=""/>
</p:tagLst>
</file>

<file path=ppt/tags/tag462.xml><?xml version="1.0" encoding="utf-8"?>
<p:tagLst xmlns:p="http://schemas.openxmlformats.org/presentationml/2006/main">
  <p:tag name="KSO_WM_BEAUTIFY_FLAG" val=""/>
</p:tagLst>
</file>

<file path=ppt/tags/tag463.xml><?xml version="1.0" encoding="utf-8"?>
<p:tagLst xmlns:p="http://schemas.openxmlformats.org/presentationml/2006/main">
  <p:tag name="KSO_WM_BEAUTIFY_FLAG" val=""/>
</p:tagLst>
</file>

<file path=ppt/tags/tag464.xml><?xml version="1.0" encoding="utf-8"?>
<p:tagLst xmlns:p="http://schemas.openxmlformats.org/presentationml/2006/main">
  <p:tag name="KSO_WM_BEAUTIFY_FLAG" val=""/>
</p:tagLst>
</file>

<file path=ppt/tags/tag465.xml><?xml version="1.0" encoding="utf-8"?>
<p:tagLst xmlns:p="http://schemas.openxmlformats.org/presentationml/2006/main">
  <p:tag name="KSO_WM_BEAUTIFY_FLAG" val=""/>
</p:tagLst>
</file>

<file path=ppt/tags/tag466.xml><?xml version="1.0" encoding="utf-8"?>
<p:tagLst xmlns:p="http://schemas.openxmlformats.org/presentationml/2006/main">
  <p:tag name="KSO_WM_BEAUTIFY_FLAG" val=""/>
</p:tagLst>
</file>

<file path=ppt/tags/tag467.xml><?xml version="1.0" encoding="utf-8"?>
<p:tagLst xmlns:p="http://schemas.openxmlformats.org/presentationml/2006/main">
  <p:tag name="KSO_WM_BEAUTIFY_FLAG" val=""/>
</p:tagLst>
</file>

<file path=ppt/tags/tag468.xml><?xml version="1.0" encoding="utf-8"?>
<p:tagLst xmlns:p="http://schemas.openxmlformats.org/presentationml/2006/main">
  <p:tag name="KSO_WM_BEAUTIFY_FLAG" val=""/>
</p:tagLst>
</file>

<file path=ppt/tags/tag469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70.xml><?xml version="1.0" encoding="utf-8"?>
<p:tagLst xmlns:p="http://schemas.openxmlformats.org/presentationml/2006/main">
  <p:tag name="KSO_WM_BEAUTIFY_FLAG" val=""/>
</p:tagLst>
</file>

<file path=ppt/tags/tag471.xml><?xml version="1.0" encoding="utf-8"?>
<p:tagLst xmlns:p="http://schemas.openxmlformats.org/presentationml/2006/main">
  <p:tag name="KSO_WM_BEAUTIFY_FLAG" val=""/>
</p:tagLst>
</file>

<file path=ppt/tags/tag472.xml><?xml version="1.0" encoding="utf-8"?>
<p:tagLst xmlns:p="http://schemas.openxmlformats.org/presentationml/2006/main">
  <p:tag name="PA" val="v3.0.1"/>
  <p:tag name="KSO_WM_BEAUTIFY_FLAG" val=""/>
</p:tagLst>
</file>

<file path=ppt/tags/tag473.xml><?xml version="1.0" encoding="utf-8"?>
<p:tagLst xmlns:p="http://schemas.openxmlformats.org/presentationml/2006/main">
  <p:tag name="KSO_WM_BEAUTIFY_FLAG" val=""/>
</p:tagLst>
</file>

<file path=ppt/tags/tag474.xml><?xml version="1.0" encoding="utf-8"?>
<p:tagLst xmlns:p="http://schemas.openxmlformats.org/presentationml/2006/main">
  <p:tag name="KSO_WM_BEAUTIFY_FLAG" val=""/>
</p:tagLst>
</file>

<file path=ppt/tags/tag475.xml><?xml version="1.0" encoding="utf-8"?>
<p:tagLst xmlns:p="http://schemas.openxmlformats.org/presentationml/2006/main">
  <p:tag name="KSO_WM_BEAUTIFY_FLAG" val=""/>
</p:tagLst>
</file>

<file path=ppt/tags/tag476.xml><?xml version="1.0" encoding="utf-8"?>
<p:tagLst xmlns:p="http://schemas.openxmlformats.org/presentationml/2006/main">
  <p:tag name="KSO_WM_BEAUTIFY_FLAG" val=""/>
</p:tagLst>
</file>

<file path=ppt/tags/tag477.xml><?xml version="1.0" encoding="utf-8"?>
<p:tagLst xmlns:p="http://schemas.openxmlformats.org/presentationml/2006/main">
  <p:tag name="KSO_WM_BEAUTIFY_FLAG" val=""/>
</p:tagLst>
</file>

<file path=ppt/tags/tag478.xml><?xml version="1.0" encoding="utf-8"?>
<p:tagLst xmlns:p="http://schemas.openxmlformats.org/presentationml/2006/main">
  <p:tag name="KSO_WM_BEAUTIFY_FLAG" val=""/>
</p:tagLst>
</file>

<file path=ppt/tags/tag479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80.xml><?xml version="1.0" encoding="utf-8"?>
<p:tagLst xmlns:p="http://schemas.openxmlformats.org/presentationml/2006/main">
  <p:tag name="KSO_WM_BEAUTIFY_FLAG" val=""/>
</p:tagLst>
</file>

<file path=ppt/tags/tag481.xml><?xml version="1.0" encoding="utf-8"?>
<p:tagLst xmlns:p="http://schemas.openxmlformats.org/presentationml/2006/main">
  <p:tag name="KSO_WM_BEAUTIFY_FLAG" val=""/>
</p:tagLst>
</file>

<file path=ppt/tags/tag482.xml><?xml version="1.0" encoding="utf-8"?>
<p:tagLst xmlns:p="http://schemas.openxmlformats.org/presentationml/2006/main">
  <p:tag name="KSO_WM_BEAUTIFY_FLAG" val=""/>
</p:tagLst>
</file>

<file path=ppt/tags/tag483.xml><?xml version="1.0" encoding="utf-8"?>
<p:tagLst xmlns:p="http://schemas.openxmlformats.org/presentationml/2006/main">
  <p:tag name="KSO_WM_BEAUTIFY_FLAG" val=""/>
</p:tagLst>
</file>

<file path=ppt/tags/tag484.xml><?xml version="1.0" encoding="utf-8"?>
<p:tagLst xmlns:p="http://schemas.openxmlformats.org/presentationml/2006/main">
  <p:tag name="KSO_WM_BEAUTIFY_FLAG" val=""/>
</p:tagLst>
</file>

<file path=ppt/tags/tag485.xml><?xml version="1.0" encoding="utf-8"?>
<p:tagLst xmlns:p="http://schemas.openxmlformats.org/presentationml/2006/main">
  <p:tag name="KSO_WM_BEAUTIFY_FLAG" val=""/>
</p:tagLst>
</file>

<file path=ppt/tags/tag486.xml><?xml version="1.0" encoding="utf-8"?>
<p:tagLst xmlns:p="http://schemas.openxmlformats.org/presentationml/2006/main">
  <p:tag name="KSO_WM_BEAUTIFY_FLAG" val=""/>
</p:tagLst>
</file>

<file path=ppt/tags/tag487.xml><?xml version="1.0" encoding="utf-8"?>
<p:tagLst xmlns:p="http://schemas.openxmlformats.org/presentationml/2006/main">
  <p:tag name="KSO_WM_BEAUTIFY_FLAG" val=""/>
</p:tagLst>
</file>

<file path=ppt/tags/tag488.xml><?xml version="1.0" encoding="utf-8"?>
<p:tagLst xmlns:p="http://schemas.openxmlformats.org/presentationml/2006/main">
  <p:tag name="KSO_WM_BEAUTIFY_FLAG" val=""/>
</p:tagLst>
</file>

<file path=ppt/tags/tag489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490.xml><?xml version="1.0" encoding="utf-8"?>
<p:tagLst xmlns:p="http://schemas.openxmlformats.org/presentationml/2006/main">
  <p:tag name="KSO_WM_BEAUTIFY_FLAG" val=""/>
</p:tagLst>
</file>

<file path=ppt/tags/tag491.xml><?xml version="1.0" encoding="utf-8"?>
<p:tagLst xmlns:p="http://schemas.openxmlformats.org/presentationml/2006/main">
  <p:tag name="KSO_WM_BEAUTIFY_FLAG" val=""/>
</p:tagLst>
</file>

<file path=ppt/tags/tag492.xml><?xml version="1.0" encoding="utf-8"?>
<p:tagLst xmlns:p="http://schemas.openxmlformats.org/presentationml/2006/main">
  <p:tag name="KSO_WM_BEAUTIFY_FLAG" val=""/>
</p:tagLst>
</file>

<file path=ppt/tags/tag493.xml><?xml version="1.0" encoding="utf-8"?>
<p:tagLst xmlns:p="http://schemas.openxmlformats.org/presentationml/2006/main">
  <p:tag name="KSO_WM_BEAUTIFY_FLAG" val=""/>
</p:tagLst>
</file>

<file path=ppt/tags/tag494.xml><?xml version="1.0" encoding="utf-8"?>
<p:tagLst xmlns:p="http://schemas.openxmlformats.org/presentationml/2006/main">
  <p:tag name="KSO_WM_BEAUTIFY_FLAG" val=""/>
</p:tagLst>
</file>

<file path=ppt/tags/tag495.xml><?xml version="1.0" encoding="utf-8"?>
<p:tagLst xmlns:p="http://schemas.openxmlformats.org/presentationml/2006/main">
  <p:tag name="PA" val="v3.0.1"/>
  <p:tag name="KSO_WM_BEAUTIFY_FLAG" val=""/>
</p:tagLst>
</file>

<file path=ppt/tags/tag496.xml><?xml version="1.0" encoding="utf-8"?>
<p:tagLst xmlns:p="http://schemas.openxmlformats.org/presentationml/2006/main">
  <p:tag name="PA" val="v3.0.1"/>
  <p:tag name="KSO_WM_BEAUTIFY_FLAG" val=""/>
</p:tagLst>
</file>

<file path=ppt/tags/tag497.xml><?xml version="1.0" encoding="utf-8"?>
<p:tagLst xmlns:p="http://schemas.openxmlformats.org/presentationml/2006/main">
  <p:tag name="PA" val="v3.0.1"/>
  <p:tag name="KSO_WM_BEAUTIFY_FLAG" val=""/>
</p:tagLst>
</file>

<file path=ppt/tags/tag498.xml><?xml version="1.0" encoding="utf-8"?>
<p:tagLst xmlns:p="http://schemas.openxmlformats.org/presentationml/2006/main">
  <p:tag name="PA" val="v3.0.1"/>
</p:tagLst>
</file>

<file path=ppt/tags/tag499.xml><?xml version="1.0" encoding="utf-8"?>
<p:tagLst xmlns:p="http://schemas.openxmlformats.org/presentationml/2006/main">
  <p:tag name="KSO_WM_UNIT_TABLE_BEAUTIFY" val="smartTable{ae0fb1d1-e200-470d-99bf-9f86027b28a8}"/>
  <p:tag name="TABLE_ENDDRAG_ORIGIN_RECT" val="777*561"/>
  <p:tag name="TABLE_ENDDRAG_RECT" val="62*356*777*56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00.xml><?xml version="1.0" encoding="utf-8"?>
<p:tagLst xmlns:p="http://schemas.openxmlformats.org/presentationml/2006/main">
  <p:tag name="KSO_WM_BEAUTIFY_FLAG" val=""/>
</p:tagLst>
</file>

<file path=ppt/tags/tag501.xml><?xml version="1.0" encoding="utf-8"?>
<p:tagLst xmlns:p="http://schemas.openxmlformats.org/presentationml/2006/main">
  <p:tag name="KSO_WM_BEAUTIFY_FLAG" val=""/>
</p:tagLst>
</file>

<file path=ppt/tags/tag502.xml><?xml version="1.0" encoding="utf-8"?>
<p:tagLst xmlns:p="http://schemas.openxmlformats.org/presentationml/2006/main">
  <p:tag name="KSO_WM_BEAUTIFY_FLAG" val=""/>
</p:tagLst>
</file>

<file path=ppt/tags/tag503.xml><?xml version="1.0" encoding="utf-8"?>
<p:tagLst xmlns:p="http://schemas.openxmlformats.org/presentationml/2006/main">
  <p:tag name="KSO_WM_BEAUTIFY_FLAG" val=""/>
</p:tagLst>
</file>

<file path=ppt/tags/tag504.xml><?xml version="1.0" encoding="utf-8"?>
<p:tagLst xmlns:p="http://schemas.openxmlformats.org/presentationml/2006/main">
  <p:tag name="KSO_WM_BEAUTIFY_FLAG" val=""/>
</p:tagLst>
</file>

<file path=ppt/tags/tag505.xml><?xml version="1.0" encoding="utf-8"?>
<p:tagLst xmlns:p="http://schemas.openxmlformats.org/presentationml/2006/main">
  <p:tag name="KSO_WM_BEAUTIFY_FLAG" val=""/>
</p:tagLst>
</file>

<file path=ppt/tags/tag506.xml><?xml version="1.0" encoding="utf-8"?>
<p:tagLst xmlns:p="http://schemas.openxmlformats.org/presentationml/2006/main">
  <p:tag name="KSO_WM_BEAUTIFY_FLAG" val=""/>
</p:tagLst>
</file>

<file path=ppt/tags/tag507.xml><?xml version="1.0" encoding="utf-8"?>
<p:tagLst xmlns:p="http://schemas.openxmlformats.org/presentationml/2006/main">
  <p:tag name="KSO_WM_BEAUTIFY_FLAG" val=""/>
</p:tagLst>
</file>

<file path=ppt/tags/tag508.xml><?xml version="1.0" encoding="utf-8"?>
<p:tagLst xmlns:p="http://schemas.openxmlformats.org/presentationml/2006/main">
  <p:tag name="KSO_WM_BEAUTIFY_FLAG" val=""/>
</p:tagLst>
</file>

<file path=ppt/tags/tag509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10.xml><?xml version="1.0" encoding="utf-8"?>
<p:tagLst xmlns:p="http://schemas.openxmlformats.org/presentationml/2006/main">
  <p:tag name="KSO_WM_BEAUTIFY_FLAG" val=""/>
</p:tagLst>
</file>

<file path=ppt/tags/tag511.xml><?xml version="1.0" encoding="utf-8"?>
<p:tagLst xmlns:p="http://schemas.openxmlformats.org/presentationml/2006/main">
  <p:tag name="KSO_WM_BEAUTIFY_FLAG" val=""/>
</p:tagLst>
</file>

<file path=ppt/tags/tag512.xml><?xml version="1.0" encoding="utf-8"?>
<p:tagLst xmlns:p="http://schemas.openxmlformats.org/presentationml/2006/main">
  <p:tag name="KSO_WM_BEAUTIFY_FLAG" val=""/>
</p:tagLst>
</file>

<file path=ppt/tags/tag513.xml><?xml version="1.0" encoding="utf-8"?>
<p:tagLst xmlns:p="http://schemas.openxmlformats.org/presentationml/2006/main">
  <p:tag name="KSO_WM_BEAUTIFY_FLAG" val=""/>
</p:tagLst>
</file>

<file path=ppt/tags/tag514.xml><?xml version="1.0" encoding="utf-8"?>
<p:tagLst xmlns:p="http://schemas.openxmlformats.org/presentationml/2006/main">
  <p:tag name="KSO_WM_BEAUTIFY_FLAG" val=""/>
</p:tagLst>
</file>

<file path=ppt/tags/tag515.xml><?xml version="1.0" encoding="utf-8"?>
<p:tagLst xmlns:p="http://schemas.openxmlformats.org/presentationml/2006/main">
  <p:tag name="KSO_WM_BEAUTIFY_FLAG" val=""/>
</p:tagLst>
</file>

<file path=ppt/tags/tag516.xml><?xml version="1.0" encoding="utf-8"?>
<p:tagLst xmlns:p="http://schemas.openxmlformats.org/presentationml/2006/main">
  <p:tag name="KSO_WM_BEAUTIFY_FLAG" val=""/>
</p:tagLst>
</file>

<file path=ppt/tags/tag517.xml><?xml version="1.0" encoding="utf-8"?>
<p:tagLst xmlns:p="http://schemas.openxmlformats.org/presentationml/2006/main">
  <p:tag name="KSO_WM_BEAUTIFY_FLAG" val=""/>
</p:tagLst>
</file>

<file path=ppt/tags/tag518.xml><?xml version="1.0" encoding="utf-8"?>
<p:tagLst xmlns:p="http://schemas.openxmlformats.org/presentationml/2006/main">
  <p:tag name="KSO_WM_BEAUTIFY_FLAG" val=""/>
</p:tagLst>
</file>

<file path=ppt/tags/tag519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20.xml><?xml version="1.0" encoding="utf-8"?>
<p:tagLst xmlns:p="http://schemas.openxmlformats.org/presentationml/2006/main">
  <p:tag name="KSO_WM_BEAUTIFY_FLAG" val=""/>
</p:tagLst>
</file>

<file path=ppt/tags/tag521.xml><?xml version="1.0" encoding="utf-8"?>
<p:tagLst xmlns:p="http://schemas.openxmlformats.org/presentationml/2006/main">
  <p:tag name="PA" val="v3.0.1"/>
  <p:tag name="KSO_WM_BEAUTIFY_FLAG" val=""/>
</p:tagLst>
</file>

<file path=ppt/tags/tag522.xml><?xml version="1.0" encoding="utf-8"?>
<p:tagLst xmlns:p="http://schemas.openxmlformats.org/presentationml/2006/main">
  <p:tag name="KSO_WM_BEAUTIFY_FLAG" val=""/>
</p:tagLst>
</file>

<file path=ppt/tags/tag523.xml><?xml version="1.0" encoding="utf-8"?>
<p:tagLst xmlns:p="http://schemas.openxmlformats.org/presentationml/2006/main">
  <p:tag name="KSO_WM_BEAUTIFY_FLAG" val=""/>
</p:tagLst>
</file>

<file path=ppt/tags/tag524.xml><?xml version="1.0" encoding="utf-8"?>
<p:tagLst xmlns:p="http://schemas.openxmlformats.org/presentationml/2006/main">
  <p:tag name="KSO_WM_BEAUTIFY_FLAG" val=""/>
</p:tagLst>
</file>

<file path=ppt/tags/tag525.xml><?xml version="1.0" encoding="utf-8"?>
<p:tagLst xmlns:p="http://schemas.openxmlformats.org/presentationml/2006/main">
  <p:tag name="KSO_WM_BEAUTIFY_FLAG" val=""/>
</p:tagLst>
</file>

<file path=ppt/tags/tag526.xml><?xml version="1.0" encoding="utf-8"?>
<p:tagLst xmlns:p="http://schemas.openxmlformats.org/presentationml/2006/main">
  <p:tag name="KSO_WM_BEAUTIFY_FLAG" val=""/>
</p:tagLst>
</file>

<file path=ppt/tags/tag527.xml><?xml version="1.0" encoding="utf-8"?>
<p:tagLst xmlns:p="http://schemas.openxmlformats.org/presentationml/2006/main">
  <p:tag name="KSO_WM_BEAUTIFY_FLAG" val=""/>
</p:tagLst>
</file>

<file path=ppt/tags/tag528.xml><?xml version="1.0" encoding="utf-8"?>
<p:tagLst xmlns:p="http://schemas.openxmlformats.org/presentationml/2006/main">
  <p:tag name="KSO_WM_BEAUTIFY_FLAG" val=""/>
</p:tagLst>
</file>

<file path=ppt/tags/tag529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30.xml><?xml version="1.0" encoding="utf-8"?>
<p:tagLst xmlns:p="http://schemas.openxmlformats.org/presentationml/2006/main">
  <p:tag name="KSO_WM_BEAUTIFY_FLAG" val=""/>
</p:tagLst>
</file>

<file path=ppt/tags/tag531.xml><?xml version="1.0" encoding="utf-8"?>
<p:tagLst xmlns:p="http://schemas.openxmlformats.org/presentationml/2006/main">
  <p:tag name="KSO_WM_BEAUTIFY_FLAG" val=""/>
</p:tagLst>
</file>

<file path=ppt/tags/tag532.xml><?xml version="1.0" encoding="utf-8"?>
<p:tagLst xmlns:p="http://schemas.openxmlformats.org/presentationml/2006/main">
  <p:tag name="KSO_WM_BEAUTIFY_FLAG" val=""/>
</p:tagLst>
</file>

<file path=ppt/tags/tag533.xml><?xml version="1.0" encoding="utf-8"?>
<p:tagLst xmlns:p="http://schemas.openxmlformats.org/presentationml/2006/main">
  <p:tag name="KSO_WM_BEAUTIFY_FLAG" val=""/>
</p:tagLst>
</file>

<file path=ppt/tags/tag534.xml><?xml version="1.0" encoding="utf-8"?>
<p:tagLst xmlns:p="http://schemas.openxmlformats.org/presentationml/2006/main">
  <p:tag name="KSO_WM_BEAUTIFY_FLAG" val=""/>
</p:tagLst>
</file>

<file path=ppt/tags/tag535.xml><?xml version="1.0" encoding="utf-8"?>
<p:tagLst xmlns:p="http://schemas.openxmlformats.org/presentationml/2006/main">
  <p:tag name="KSO_WM_BEAUTIFY_FLAG" val=""/>
</p:tagLst>
</file>

<file path=ppt/tags/tag536.xml><?xml version="1.0" encoding="utf-8"?>
<p:tagLst xmlns:p="http://schemas.openxmlformats.org/presentationml/2006/main">
  <p:tag name="KSO_WM_BEAUTIFY_FLAG" val=""/>
</p:tagLst>
</file>

<file path=ppt/tags/tag537.xml><?xml version="1.0" encoding="utf-8"?>
<p:tagLst xmlns:p="http://schemas.openxmlformats.org/presentationml/2006/main">
  <p:tag name="KSO_WM_BEAUTIFY_FLAG" val=""/>
</p:tagLst>
</file>

<file path=ppt/tags/tag538.xml><?xml version="1.0" encoding="utf-8"?>
<p:tagLst xmlns:p="http://schemas.openxmlformats.org/presentationml/2006/main">
  <p:tag name="PA" val="v3.0.1"/>
  <p:tag name="KSO_WM_BEAUTIFY_FLAG" val=""/>
</p:tagLst>
</file>

<file path=ppt/tags/tag539.xml><?xml version="1.0" encoding="utf-8"?>
<p:tagLst xmlns:p="http://schemas.openxmlformats.org/presentationml/2006/main">
  <p:tag name="KSO_WM_UNIT_PLACING_PICTURE_USER_VIEWPORT" val="{&quot;height&quot;:5524.07874015748,&quot;width&quot;:17798.255118110235}"/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40.xml><?xml version="1.0" encoding="utf-8"?>
<p:tagLst xmlns:p="http://schemas.openxmlformats.org/presentationml/2006/main">
  <p:tag name="KSO_WM_BEAUTIFY_FLAG" val=""/>
</p:tagLst>
</file>

<file path=ppt/tags/tag541.xml><?xml version="1.0" encoding="utf-8"?>
<p:tagLst xmlns:p="http://schemas.openxmlformats.org/presentationml/2006/main">
  <p:tag name="KSO_WM_BEAUTIFY_FLAG" val=""/>
</p:tagLst>
</file>

<file path=ppt/tags/tag542.xml><?xml version="1.0" encoding="utf-8"?>
<p:tagLst xmlns:p="http://schemas.openxmlformats.org/presentationml/2006/main">
  <p:tag name="KSO_WM_BEAUTIFY_FLAG" val=""/>
</p:tagLst>
</file>

<file path=ppt/tags/tag543.xml><?xml version="1.0" encoding="utf-8"?>
<p:tagLst xmlns:p="http://schemas.openxmlformats.org/presentationml/2006/main">
  <p:tag name="KSO_WM_BEAUTIFY_FLAG" val=""/>
</p:tagLst>
</file>

<file path=ppt/tags/tag544.xml><?xml version="1.0" encoding="utf-8"?>
<p:tagLst xmlns:p="http://schemas.openxmlformats.org/presentationml/2006/main">
  <p:tag name="KSO_WM_BEAUTIFY_FLAG" val=""/>
</p:tagLst>
</file>

<file path=ppt/tags/tag545.xml><?xml version="1.0" encoding="utf-8"?>
<p:tagLst xmlns:p="http://schemas.openxmlformats.org/presentationml/2006/main">
  <p:tag name="KSO_WM_BEAUTIFY_FLAG" val=""/>
</p:tagLst>
</file>

<file path=ppt/tags/tag546.xml><?xml version="1.0" encoding="utf-8"?>
<p:tagLst xmlns:p="http://schemas.openxmlformats.org/presentationml/2006/main">
  <p:tag name="KSO_WM_BEAUTIFY_FLAG" val=""/>
</p:tagLst>
</file>

<file path=ppt/tags/tag547.xml><?xml version="1.0" encoding="utf-8"?>
<p:tagLst xmlns:p="http://schemas.openxmlformats.org/presentationml/2006/main">
  <p:tag name="KSO_WM_BEAUTIFY_FLAG" val=""/>
</p:tagLst>
</file>

<file path=ppt/tags/tag548.xml><?xml version="1.0" encoding="utf-8"?>
<p:tagLst xmlns:p="http://schemas.openxmlformats.org/presentationml/2006/main">
  <p:tag name="KSO_WM_BEAUTIFY_FLAG" val=""/>
</p:tagLst>
</file>

<file path=ppt/tags/tag549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50.xml><?xml version="1.0" encoding="utf-8"?>
<p:tagLst xmlns:p="http://schemas.openxmlformats.org/presentationml/2006/main">
  <p:tag name="KSO_WM_BEAUTIFY_FLAG" val=""/>
</p:tagLst>
</file>

<file path=ppt/tags/tag551.xml><?xml version="1.0" encoding="utf-8"?>
<p:tagLst xmlns:p="http://schemas.openxmlformats.org/presentationml/2006/main">
  <p:tag name="KSO_WM_BEAUTIFY_FLAG" val=""/>
</p:tagLst>
</file>

<file path=ppt/tags/tag552.xml><?xml version="1.0" encoding="utf-8"?>
<p:tagLst xmlns:p="http://schemas.openxmlformats.org/presentationml/2006/main">
  <p:tag name="KSO_WM_BEAUTIFY_FLAG" val=""/>
</p:tagLst>
</file>

<file path=ppt/tags/tag553.xml><?xml version="1.0" encoding="utf-8"?>
<p:tagLst xmlns:p="http://schemas.openxmlformats.org/presentationml/2006/main">
  <p:tag name="KSO_WM_BEAUTIFY_FLAG" val=""/>
</p:tagLst>
</file>

<file path=ppt/tags/tag554.xml><?xml version="1.0" encoding="utf-8"?>
<p:tagLst xmlns:p="http://schemas.openxmlformats.org/presentationml/2006/main">
  <p:tag name="PA" val="v3.0.1"/>
  <p:tag name="KSO_WM_BEAUTIFY_FLAG" val=""/>
</p:tagLst>
</file>

<file path=ppt/tags/tag555.xml><?xml version="1.0" encoding="utf-8"?>
<p:tagLst xmlns:p="http://schemas.openxmlformats.org/presentationml/2006/main">
  <p:tag name="KSO_WM_BEAUTIFY_FLAG" val=""/>
</p:tagLst>
</file>

<file path=ppt/tags/tag556.xml><?xml version="1.0" encoding="utf-8"?>
<p:tagLst xmlns:p="http://schemas.openxmlformats.org/presentationml/2006/main">
  <p:tag name="KSO_WM_BEAUTIFY_FLAG" val=""/>
</p:tagLst>
</file>

<file path=ppt/tags/tag557.xml><?xml version="1.0" encoding="utf-8"?>
<p:tagLst xmlns:p="http://schemas.openxmlformats.org/presentationml/2006/main">
  <p:tag name="KSO_WM_BEAUTIFY_FLAG" val=""/>
</p:tagLst>
</file>

<file path=ppt/tags/tag558.xml><?xml version="1.0" encoding="utf-8"?>
<p:tagLst xmlns:p="http://schemas.openxmlformats.org/presentationml/2006/main">
  <p:tag name="KSO_WM_BEAUTIFY_FLAG" val=""/>
</p:tagLst>
</file>

<file path=ppt/tags/tag559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60.xml><?xml version="1.0" encoding="utf-8"?>
<p:tagLst xmlns:p="http://schemas.openxmlformats.org/presentationml/2006/main">
  <p:tag name="KSO_WM_BEAUTIFY_FLAG" val=""/>
</p:tagLst>
</file>

<file path=ppt/tags/tag561.xml><?xml version="1.0" encoding="utf-8"?>
<p:tagLst xmlns:p="http://schemas.openxmlformats.org/presentationml/2006/main">
  <p:tag name="KSO_WM_BEAUTIFY_FLAG" val=""/>
</p:tagLst>
</file>

<file path=ppt/tags/tag562.xml><?xml version="1.0" encoding="utf-8"?>
<p:tagLst xmlns:p="http://schemas.openxmlformats.org/presentationml/2006/main">
  <p:tag name="KSO_WM_BEAUTIFY_FLAG" val=""/>
</p:tagLst>
</file>

<file path=ppt/tags/tag563.xml><?xml version="1.0" encoding="utf-8"?>
<p:tagLst xmlns:p="http://schemas.openxmlformats.org/presentationml/2006/main">
  <p:tag name="KSO_WM_BEAUTIFY_FLAG" val=""/>
</p:tagLst>
</file>

<file path=ppt/tags/tag564.xml><?xml version="1.0" encoding="utf-8"?>
<p:tagLst xmlns:p="http://schemas.openxmlformats.org/presentationml/2006/main">
  <p:tag name="KSO_WM_BEAUTIFY_FLAG" val=""/>
</p:tagLst>
</file>

<file path=ppt/tags/tag565.xml><?xml version="1.0" encoding="utf-8"?>
<p:tagLst xmlns:p="http://schemas.openxmlformats.org/presentationml/2006/main">
  <p:tag name="KSO_WM_BEAUTIFY_FLAG" val=""/>
</p:tagLst>
</file>

<file path=ppt/tags/tag566.xml><?xml version="1.0" encoding="utf-8"?>
<p:tagLst xmlns:p="http://schemas.openxmlformats.org/presentationml/2006/main">
  <p:tag name="KSO_WM_BEAUTIFY_FLAG" val=""/>
</p:tagLst>
</file>

<file path=ppt/tags/tag567.xml><?xml version="1.0" encoding="utf-8"?>
<p:tagLst xmlns:p="http://schemas.openxmlformats.org/presentationml/2006/main">
  <p:tag name="KSO_WM_BEAUTIFY_FLAG" val=""/>
</p:tagLst>
</file>

<file path=ppt/tags/tag568.xml><?xml version="1.0" encoding="utf-8"?>
<p:tagLst xmlns:p="http://schemas.openxmlformats.org/presentationml/2006/main">
  <p:tag name="KSO_WM_BEAUTIFY_FLAG" val=""/>
</p:tagLst>
</file>

<file path=ppt/tags/tag569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70.xml><?xml version="1.0" encoding="utf-8"?>
<p:tagLst xmlns:p="http://schemas.openxmlformats.org/presentationml/2006/main">
  <p:tag name="KSO_WM_BEAUTIFY_FLAG" val=""/>
</p:tagLst>
</file>

<file path=ppt/tags/tag571.xml><?xml version="1.0" encoding="utf-8"?>
<p:tagLst xmlns:p="http://schemas.openxmlformats.org/presentationml/2006/main">
  <p:tag name="KSO_WM_BEAUTIFY_FLAG" val=""/>
</p:tagLst>
</file>

<file path=ppt/tags/tag572.xml><?xml version="1.0" encoding="utf-8"?>
<p:tagLst xmlns:p="http://schemas.openxmlformats.org/presentationml/2006/main">
  <p:tag name="KSO_WM_BEAUTIFY_FLAG" val=""/>
</p:tagLst>
</file>

<file path=ppt/tags/tag573.xml><?xml version="1.0" encoding="utf-8"?>
<p:tagLst xmlns:p="http://schemas.openxmlformats.org/presentationml/2006/main">
  <p:tag name="KSO_WM_BEAUTIFY_FLAG" val=""/>
</p:tagLst>
</file>

<file path=ppt/tags/tag574.xml><?xml version="1.0" encoding="utf-8"?>
<p:tagLst xmlns:p="http://schemas.openxmlformats.org/presentationml/2006/main">
  <p:tag name="PA" val="v3.0.1"/>
  <p:tag name="KSO_WM_BEAUTIFY_FLAG" val=""/>
</p:tagLst>
</file>

<file path=ppt/tags/tag575.xml><?xml version="1.0" encoding="utf-8"?>
<p:tagLst xmlns:p="http://schemas.openxmlformats.org/presentationml/2006/main">
  <p:tag name="KSO_WM_BEAUTIFY_FLAG" val=""/>
</p:tagLst>
</file>

<file path=ppt/tags/tag576.xml><?xml version="1.0" encoding="utf-8"?>
<p:tagLst xmlns:p="http://schemas.openxmlformats.org/presentationml/2006/main">
  <p:tag name="KSO_WM_BEAUTIFY_FLAG" val=""/>
</p:tagLst>
</file>

<file path=ppt/tags/tag577.xml><?xml version="1.0" encoding="utf-8"?>
<p:tagLst xmlns:p="http://schemas.openxmlformats.org/presentationml/2006/main">
  <p:tag name="KSO_WM_BEAUTIFY_FLAG" val=""/>
</p:tagLst>
</file>

<file path=ppt/tags/tag578.xml><?xml version="1.0" encoding="utf-8"?>
<p:tagLst xmlns:p="http://schemas.openxmlformats.org/presentationml/2006/main">
  <p:tag name="KSO_WM_BEAUTIFY_FLAG" val=""/>
</p:tagLst>
</file>

<file path=ppt/tags/tag579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80.xml><?xml version="1.0" encoding="utf-8"?>
<p:tagLst xmlns:p="http://schemas.openxmlformats.org/presentationml/2006/main">
  <p:tag name="KSO_WM_BEAUTIFY_FLAG" val=""/>
</p:tagLst>
</file>

<file path=ppt/tags/tag581.xml><?xml version="1.0" encoding="utf-8"?>
<p:tagLst xmlns:p="http://schemas.openxmlformats.org/presentationml/2006/main">
  <p:tag name="KSO_WM_BEAUTIFY_FLAG" val=""/>
</p:tagLst>
</file>

<file path=ppt/tags/tag582.xml><?xml version="1.0" encoding="utf-8"?>
<p:tagLst xmlns:p="http://schemas.openxmlformats.org/presentationml/2006/main">
  <p:tag name="KSO_WM_BEAUTIFY_FLAG" val=""/>
</p:tagLst>
</file>

<file path=ppt/tags/tag583.xml><?xml version="1.0" encoding="utf-8"?>
<p:tagLst xmlns:p="http://schemas.openxmlformats.org/presentationml/2006/main">
  <p:tag name="KSO_WM_BEAUTIFY_FLAG" val=""/>
</p:tagLst>
</file>

<file path=ppt/tags/tag584.xml><?xml version="1.0" encoding="utf-8"?>
<p:tagLst xmlns:p="http://schemas.openxmlformats.org/presentationml/2006/main">
  <p:tag name="KSO_WM_BEAUTIFY_FLAG" val=""/>
</p:tagLst>
</file>

<file path=ppt/tags/tag585.xml><?xml version="1.0" encoding="utf-8"?>
<p:tagLst xmlns:p="http://schemas.openxmlformats.org/presentationml/2006/main">
  <p:tag name="KSO_WM_BEAUTIFY_FLAG" val=""/>
</p:tagLst>
</file>

<file path=ppt/tags/tag586.xml><?xml version="1.0" encoding="utf-8"?>
<p:tagLst xmlns:p="http://schemas.openxmlformats.org/presentationml/2006/main">
  <p:tag name="KSO_WM_BEAUTIFY_FLAG" val=""/>
</p:tagLst>
</file>

<file path=ppt/tags/tag587.xml><?xml version="1.0" encoding="utf-8"?>
<p:tagLst xmlns:p="http://schemas.openxmlformats.org/presentationml/2006/main">
  <p:tag name="KSO_WM_BEAUTIFY_FLAG" val=""/>
</p:tagLst>
</file>

<file path=ppt/tags/tag588.xml><?xml version="1.0" encoding="utf-8"?>
<p:tagLst xmlns:p="http://schemas.openxmlformats.org/presentationml/2006/main">
  <p:tag name="KSO_WM_BEAUTIFY_FLAG" val=""/>
</p:tagLst>
</file>

<file path=ppt/tags/tag589.xml><?xml version="1.0" encoding="utf-8"?>
<p:tagLst xmlns:p="http://schemas.openxmlformats.org/presentationml/2006/main">
  <p:tag name="PA" val="v3.0.1"/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590.xml><?xml version="1.0" encoding="utf-8"?>
<p:tagLst xmlns:p="http://schemas.openxmlformats.org/presentationml/2006/main">
  <p:tag name="KSO_WM_BEAUTIFY_FLAG" val=""/>
</p:tagLst>
</file>

<file path=ppt/tags/tag591.xml><?xml version="1.0" encoding="utf-8"?>
<p:tagLst xmlns:p="http://schemas.openxmlformats.org/presentationml/2006/main">
  <p:tag name="KSO_WM_BEAUTIFY_FLAG" val=""/>
</p:tagLst>
</file>

<file path=ppt/tags/tag592.xml><?xml version="1.0" encoding="utf-8"?>
<p:tagLst xmlns:p="http://schemas.openxmlformats.org/presentationml/2006/main">
  <p:tag name="KSO_WM_BEAUTIFY_FLAG" val=""/>
</p:tagLst>
</file>

<file path=ppt/tags/tag593.xml><?xml version="1.0" encoding="utf-8"?>
<p:tagLst xmlns:p="http://schemas.openxmlformats.org/presentationml/2006/main">
  <p:tag name="KSO_WM_BEAUTIFY_FLAG" val=""/>
</p:tagLst>
</file>

<file path=ppt/tags/tag594.xml><?xml version="1.0" encoding="utf-8"?>
<p:tagLst xmlns:p="http://schemas.openxmlformats.org/presentationml/2006/main">
  <p:tag name="KSO_WM_BEAUTIFY_FLAG" val=""/>
</p:tagLst>
</file>

<file path=ppt/tags/tag595.xml><?xml version="1.0" encoding="utf-8"?>
<p:tagLst xmlns:p="http://schemas.openxmlformats.org/presentationml/2006/main">
  <p:tag name="KSO_WM_BEAUTIFY_FLAG" val=""/>
</p:tagLst>
</file>

<file path=ppt/tags/tag596.xml><?xml version="1.0" encoding="utf-8"?>
<p:tagLst xmlns:p="http://schemas.openxmlformats.org/presentationml/2006/main">
  <p:tag name="KSO_WM_BEAUTIFY_FLAG" val=""/>
</p:tagLst>
</file>

<file path=ppt/tags/tag597.xml><?xml version="1.0" encoding="utf-8"?>
<p:tagLst xmlns:p="http://schemas.openxmlformats.org/presentationml/2006/main">
  <p:tag name="KSO_WM_BEAUTIFY_FLAG" val=""/>
</p:tagLst>
</file>

<file path=ppt/tags/tag598.xml><?xml version="1.0" encoding="utf-8"?>
<p:tagLst xmlns:p="http://schemas.openxmlformats.org/presentationml/2006/main">
  <p:tag name="KSO_WM_BEAUTIFY_FLAG" val=""/>
</p:tagLst>
</file>

<file path=ppt/tags/tag59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00.xml><?xml version="1.0" encoding="utf-8"?>
<p:tagLst xmlns:p="http://schemas.openxmlformats.org/presentationml/2006/main">
  <p:tag name="KSO_WM_BEAUTIFY_FLAG" val=""/>
</p:tagLst>
</file>

<file path=ppt/tags/tag601.xml><?xml version="1.0" encoding="utf-8"?>
<p:tagLst xmlns:p="http://schemas.openxmlformats.org/presentationml/2006/main">
  <p:tag name="KSO_WM_BEAUTIFY_FLAG" val=""/>
</p:tagLst>
</file>

<file path=ppt/tags/tag602.xml><?xml version="1.0" encoding="utf-8"?>
<p:tagLst xmlns:p="http://schemas.openxmlformats.org/presentationml/2006/main">
  <p:tag name="KSO_WM_BEAUTIFY_FLAG" val=""/>
</p:tagLst>
</file>

<file path=ppt/tags/tag603.xml><?xml version="1.0" encoding="utf-8"?>
<p:tagLst xmlns:p="http://schemas.openxmlformats.org/presentationml/2006/main">
  <p:tag name="KSO_WM_BEAUTIFY_FLAG" val=""/>
</p:tagLst>
</file>

<file path=ppt/tags/tag604.xml><?xml version="1.0" encoding="utf-8"?>
<p:tagLst xmlns:p="http://schemas.openxmlformats.org/presentationml/2006/main">
  <p:tag name="KSO_WM_BEAUTIFY_FLAG" val=""/>
</p:tagLst>
</file>

<file path=ppt/tags/tag605.xml><?xml version="1.0" encoding="utf-8"?>
<p:tagLst xmlns:p="http://schemas.openxmlformats.org/presentationml/2006/main">
  <p:tag name="PA" val="v3.0.1"/>
  <p:tag name="KSO_WM_BEAUTIFY_FLAG" val=""/>
</p:tagLst>
</file>

<file path=ppt/tags/tag606.xml><?xml version="1.0" encoding="utf-8"?>
<p:tagLst xmlns:p="http://schemas.openxmlformats.org/presentationml/2006/main">
  <p:tag name="KSO_WM_UNIT_TABLE_BEAUTIFY" val="smartTable{ae0fb1d1-e200-470d-99bf-9f86027b28a8}"/>
  <p:tag name="TABLE_ENDDRAG_ORIGIN_RECT" val="777*704"/>
  <p:tag name="TABLE_ENDDRAG_RECT" val="64*215*777*704"/>
  <p:tag name="KSO_WM_BEAUTIFY_FLAG" val=""/>
</p:tagLst>
</file>

<file path=ppt/tags/tag607.xml><?xml version="1.0" encoding="utf-8"?>
<p:tagLst xmlns:p="http://schemas.openxmlformats.org/presentationml/2006/main">
  <p:tag name="KSO_WM_BEAUTIFY_FLAG" val=""/>
</p:tagLst>
</file>

<file path=ppt/tags/tag608.xml><?xml version="1.0" encoding="utf-8"?>
<p:tagLst xmlns:p="http://schemas.openxmlformats.org/presentationml/2006/main">
  <p:tag name="KSO_WM_BEAUTIFY_FLAG" val=""/>
</p:tagLst>
</file>

<file path=ppt/tags/tag609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10.xml><?xml version="1.0" encoding="utf-8"?>
<p:tagLst xmlns:p="http://schemas.openxmlformats.org/presentationml/2006/main">
  <p:tag name="KSO_WM_UNIT_TABLE_BEAUTIFY" val="smartTable{70c2eb08-7bf7-4df6-83c7-02fc4f2936b6}"/>
  <p:tag name="TABLE_ENDDRAG_ORIGIN_RECT" val="752*818"/>
  <p:tag name="TABLE_ENDDRAG_RECT" val="94*225*752*818"/>
  <p:tag name="KSO_WM_BEAUTIFY_FLAG" val=""/>
</p:tagLst>
</file>

<file path=ppt/tags/tag611.xml><?xml version="1.0" encoding="utf-8"?>
<p:tagLst xmlns:p="http://schemas.openxmlformats.org/presentationml/2006/main">
  <p:tag name="KSO_WM_BEAUTIFY_FLAG" val=""/>
</p:tagLst>
</file>

<file path=ppt/tags/tag612.xml><?xml version="1.0" encoding="utf-8"?>
<p:tagLst xmlns:p="http://schemas.openxmlformats.org/presentationml/2006/main">
  <p:tag name="KSO_WM_BEAUTIFY_FLAG" val=""/>
</p:tagLst>
</file>

<file path=ppt/tags/tag613.xml><?xml version="1.0" encoding="utf-8"?>
<p:tagLst xmlns:p="http://schemas.openxmlformats.org/presentationml/2006/main">
  <p:tag name="KSO_WM_BEAUTIFY_FLAG" val=""/>
</p:tagLst>
</file>

<file path=ppt/tags/tag614.xml><?xml version="1.0" encoding="utf-8"?>
<p:tagLst xmlns:p="http://schemas.openxmlformats.org/presentationml/2006/main">
  <p:tag name="KSO_WM_BEAUTIFY_FLAG" val=""/>
</p:tagLst>
</file>

<file path=ppt/tags/tag615.xml><?xml version="1.0" encoding="utf-8"?>
<p:tagLst xmlns:p="http://schemas.openxmlformats.org/presentationml/2006/main">
  <p:tag name="KSO_WM_BEAUTIFY_FLAG" val=""/>
</p:tagLst>
</file>

<file path=ppt/tags/tag616.xml><?xml version="1.0" encoding="utf-8"?>
<p:tagLst xmlns:p="http://schemas.openxmlformats.org/presentationml/2006/main">
  <p:tag name="KSO_WM_BEAUTIFY_FLAG" val=""/>
</p:tagLst>
</file>

<file path=ppt/tags/tag617.xml><?xml version="1.0" encoding="utf-8"?>
<p:tagLst xmlns:p="http://schemas.openxmlformats.org/presentationml/2006/main">
  <p:tag name="KSO_WM_BEAUTIFY_FLAG" val=""/>
</p:tagLst>
</file>

<file path=ppt/tags/tag618.xml><?xml version="1.0" encoding="utf-8"?>
<p:tagLst xmlns:p="http://schemas.openxmlformats.org/presentationml/2006/main">
  <p:tag name="KSO_WM_BEAUTIFY_FLAG" val=""/>
</p:tagLst>
</file>

<file path=ppt/tags/tag619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20.xml><?xml version="1.0" encoding="utf-8"?>
<p:tagLst xmlns:p="http://schemas.openxmlformats.org/presentationml/2006/main">
  <p:tag name="KSO_WM_BEAUTIFY_FLAG" val=""/>
</p:tagLst>
</file>

<file path=ppt/tags/tag621.xml><?xml version="1.0" encoding="utf-8"?>
<p:tagLst xmlns:p="http://schemas.openxmlformats.org/presentationml/2006/main">
  <p:tag name="KSO_WM_BEAUTIFY_FLAG" val=""/>
</p:tagLst>
</file>

<file path=ppt/tags/tag622.xml><?xml version="1.0" encoding="utf-8"?>
<p:tagLst xmlns:p="http://schemas.openxmlformats.org/presentationml/2006/main">
  <p:tag name="KSO_WM_BEAUTIFY_FLAG" val=""/>
</p:tagLst>
</file>

<file path=ppt/tags/tag623.xml><?xml version="1.0" encoding="utf-8"?>
<p:tagLst xmlns:p="http://schemas.openxmlformats.org/presentationml/2006/main">
  <p:tag name="KSO_WM_BEAUTIFY_FLAG" val=""/>
</p:tagLst>
</file>

<file path=ppt/tags/tag624.xml><?xml version="1.0" encoding="utf-8"?>
<p:tagLst xmlns:p="http://schemas.openxmlformats.org/presentationml/2006/main">
  <p:tag name="PA" val="v3.0.1"/>
  <p:tag name="KSO_WM_BEAUTIFY_FLAG" val=""/>
</p:tagLst>
</file>

<file path=ppt/tags/tag625.xml><?xml version="1.0" encoding="utf-8"?>
<p:tagLst xmlns:p="http://schemas.openxmlformats.org/presentationml/2006/main">
  <p:tag name="KSO_WM_BEAUTIFY_FLAG" val=""/>
</p:tagLst>
</file>

<file path=ppt/tags/tag626.xml><?xml version="1.0" encoding="utf-8"?>
<p:tagLst xmlns:p="http://schemas.openxmlformats.org/presentationml/2006/main">
  <p:tag name="KSO_WM_BEAUTIFY_FLAG" val=""/>
</p:tagLst>
</file>

<file path=ppt/tags/tag627.xml><?xml version="1.0" encoding="utf-8"?>
<p:tagLst xmlns:p="http://schemas.openxmlformats.org/presentationml/2006/main">
  <p:tag name="KSO_WM_BEAUTIFY_FLAG" val=""/>
</p:tagLst>
</file>

<file path=ppt/tags/tag628.xml><?xml version="1.0" encoding="utf-8"?>
<p:tagLst xmlns:p="http://schemas.openxmlformats.org/presentationml/2006/main">
  <p:tag name="KSO_WM_BEAUTIFY_FLAG" val=""/>
</p:tagLst>
</file>

<file path=ppt/tags/tag629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30.xml><?xml version="1.0" encoding="utf-8"?>
<p:tagLst xmlns:p="http://schemas.openxmlformats.org/presentationml/2006/main">
  <p:tag name="KSO_WM_BEAUTIFY_FLAG" val=""/>
</p:tagLst>
</file>

<file path=ppt/tags/tag631.xml><?xml version="1.0" encoding="utf-8"?>
<p:tagLst xmlns:p="http://schemas.openxmlformats.org/presentationml/2006/main">
  <p:tag name="KSO_WM_BEAUTIFY_FLAG" val=""/>
</p:tagLst>
</file>

<file path=ppt/tags/tag632.xml><?xml version="1.0" encoding="utf-8"?>
<p:tagLst xmlns:p="http://schemas.openxmlformats.org/presentationml/2006/main">
  <p:tag name="KSO_WM_BEAUTIFY_FLAG" val=""/>
</p:tagLst>
</file>

<file path=ppt/tags/tag633.xml><?xml version="1.0" encoding="utf-8"?>
<p:tagLst xmlns:p="http://schemas.openxmlformats.org/presentationml/2006/main">
  <p:tag name="KSO_WM_BEAUTIFY_FLAG" val=""/>
</p:tagLst>
</file>

<file path=ppt/tags/tag634.xml><?xml version="1.0" encoding="utf-8"?>
<p:tagLst xmlns:p="http://schemas.openxmlformats.org/presentationml/2006/main">
  <p:tag name="KSO_WM_BEAUTIFY_FLAG" val=""/>
</p:tagLst>
</file>

<file path=ppt/tags/tag635.xml><?xml version="1.0" encoding="utf-8"?>
<p:tagLst xmlns:p="http://schemas.openxmlformats.org/presentationml/2006/main">
  <p:tag name="KSO_WM_BEAUTIFY_FLAG" val=""/>
</p:tagLst>
</file>

<file path=ppt/tags/tag636.xml><?xml version="1.0" encoding="utf-8"?>
<p:tagLst xmlns:p="http://schemas.openxmlformats.org/presentationml/2006/main">
  <p:tag name="KSO_WM_BEAUTIFY_FLAG" val=""/>
</p:tagLst>
</file>

<file path=ppt/tags/tag637.xml><?xml version="1.0" encoding="utf-8"?>
<p:tagLst xmlns:p="http://schemas.openxmlformats.org/presentationml/2006/main">
  <p:tag name="KSO_WM_BEAUTIFY_FLAG" val=""/>
</p:tagLst>
</file>

<file path=ppt/tags/tag638.xml><?xml version="1.0" encoding="utf-8"?>
<p:tagLst xmlns:p="http://schemas.openxmlformats.org/presentationml/2006/main">
  <p:tag name="KSO_WM_BEAUTIFY_FLAG" val=""/>
</p:tagLst>
</file>

<file path=ppt/tags/tag639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40.xml><?xml version="1.0" encoding="utf-8"?>
<p:tagLst xmlns:p="http://schemas.openxmlformats.org/presentationml/2006/main">
  <p:tag name="KSO_WM_BEAUTIFY_FLAG" val=""/>
</p:tagLst>
</file>

<file path=ppt/tags/tag641.xml><?xml version="1.0" encoding="utf-8"?>
<p:tagLst xmlns:p="http://schemas.openxmlformats.org/presentationml/2006/main">
  <p:tag name="PA" val="v3.0.1"/>
  <p:tag name="KSO_WM_BEAUTIFY_FLAG" val=""/>
</p:tagLst>
</file>

<file path=ppt/tags/tag642.xml><?xml version="1.0" encoding="utf-8"?>
<p:tagLst xmlns:p="http://schemas.openxmlformats.org/presentationml/2006/main">
  <p:tag name="KSO_WM_BEAUTIFY_FLAG" val=""/>
</p:tagLst>
</file>

<file path=ppt/tags/tag643.xml><?xml version="1.0" encoding="utf-8"?>
<p:tagLst xmlns:p="http://schemas.openxmlformats.org/presentationml/2006/main">
  <p:tag name="KSO_WM_BEAUTIFY_FLAG" val=""/>
</p:tagLst>
</file>

<file path=ppt/tags/tag644.xml><?xml version="1.0" encoding="utf-8"?>
<p:tagLst xmlns:p="http://schemas.openxmlformats.org/presentationml/2006/main">
  <p:tag name="KSO_WM_BEAUTIFY_FLAG" val=""/>
</p:tagLst>
</file>

<file path=ppt/tags/tag645.xml><?xml version="1.0" encoding="utf-8"?>
<p:tagLst xmlns:p="http://schemas.openxmlformats.org/presentationml/2006/main">
  <p:tag name="KSO_WM_BEAUTIFY_FLAG" val=""/>
</p:tagLst>
</file>

<file path=ppt/tags/tag646.xml><?xml version="1.0" encoding="utf-8"?>
<p:tagLst xmlns:p="http://schemas.openxmlformats.org/presentationml/2006/main">
  <p:tag name="KSO_WM_BEAUTIFY_FLAG" val=""/>
</p:tagLst>
</file>

<file path=ppt/tags/tag647.xml><?xml version="1.0" encoding="utf-8"?>
<p:tagLst xmlns:p="http://schemas.openxmlformats.org/presentationml/2006/main">
  <p:tag name="KSO_WM_BEAUTIFY_FLAG" val=""/>
</p:tagLst>
</file>

<file path=ppt/tags/tag648.xml><?xml version="1.0" encoding="utf-8"?>
<p:tagLst xmlns:p="http://schemas.openxmlformats.org/presentationml/2006/main">
  <p:tag name="KSO_WM_BEAUTIFY_FLAG" val=""/>
</p:tagLst>
</file>

<file path=ppt/tags/tag649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50.xml><?xml version="1.0" encoding="utf-8"?>
<p:tagLst xmlns:p="http://schemas.openxmlformats.org/presentationml/2006/main">
  <p:tag name="KSO_WM_BEAUTIFY_FLAG" val=""/>
</p:tagLst>
</file>

<file path=ppt/tags/tag651.xml><?xml version="1.0" encoding="utf-8"?>
<p:tagLst xmlns:p="http://schemas.openxmlformats.org/presentationml/2006/main">
  <p:tag name="KSO_WM_BEAUTIFY_FLAG" val=""/>
</p:tagLst>
</file>

<file path=ppt/tags/tag652.xml><?xml version="1.0" encoding="utf-8"?>
<p:tagLst xmlns:p="http://schemas.openxmlformats.org/presentationml/2006/main">
  <p:tag name="KSO_WM_BEAUTIFY_FLAG" val=""/>
</p:tagLst>
</file>

<file path=ppt/tags/tag653.xml><?xml version="1.0" encoding="utf-8"?>
<p:tagLst xmlns:p="http://schemas.openxmlformats.org/presentationml/2006/main">
  <p:tag name="KSO_WM_BEAUTIFY_FLAG" val=""/>
</p:tagLst>
</file>

<file path=ppt/tags/tag654.xml><?xml version="1.0" encoding="utf-8"?>
<p:tagLst xmlns:p="http://schemas.openxmlformats.org/presentationml/2006/main">
  <p:tag name="KSO_WM_BEAUTIFY_FLAG" val=""/>
</p:tagLst>
</file>

<file path=ppt/tags/tag655.xml><?xml version="1.0" encoding="utf-8"?>
<p:tagLst xmlns:p="http://schemas.openxmlformats.org/presentationml/2006/main">
  <p:tag name="KSO_WM_BEAUTIFY_FLAG" val=""/>
</p:tagLst>
</file>

<file path=ppt/tags/tag656.xml><?xml version="1.0" encoding="utf-8"?>
<p:tagLst xmlns:p="http://schemas.openxmlformats.org/presentationml/2006/main">
  <p:tag name="PA" val="v3.0.1"/>
  <p:tag name="KSO_WM_BEAUTIFY_FLAG" val=""/>
</p:tagLst>
</file>

<file path=ppt/tags/tag657.xml><?xml version="1.0" encoding="utf-8"?>
<p:tagLst xmlns:p="http://schemas.openxmlformats.org/presentationml/2006/main">
  <p:tag name="KSO_WM_BEAUTIFY_FLAG" val=""/>
</p:tagLst>
</file>

<file path=ppt/tags/tag658.xml><?xml version="1.0" encoding="utf-8"?>
<p:tagLst xmlns:p="http://schemas.openxmlformats.org/presentationml/2006/main">
  <p:tag name="KSO_WM_BEAUTIFY_FLAG" val=""/>
</p:tagLst>
</file>

<file path=ppt/tags/tag659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60.xml><?xml version="1.0" encoding="utf-8"?>
<p:tagLst xmlns:p="http://schemas.openxmlformats.org/presentationml/2006/main">
  <p:tag name="KSO_WM_BEAUTIFY_FLAG" val=""/>
</p:tagLst>
</file>

<file path=ppt/tags/tag661.xml><?xml version="1.0" encoding="utf-8"?>
<p:tagLst xmlns:p="http://schemas.openxmlformats.org/presentationml/2006/main">
  <p:tag name="KSO_WM_BEAUTIFY_FLAG" val=""/>
</p:tagLst>
</file>

<file path=ppt/tags/tag662.xml><?xml version="1.0" encoding="utf-8"?>
<p:tagLst xmlns:p="http://schemas.openxmlformats.org/presentationml/2006/main">
  <p:tag name="KSO_WM_BEAUTIFY_FLAG" val=""/>
</p:tagLst>
</file>

<file path=ppt/tags/tag663.xml><?xml version="1.0" encoding="utf-8"?>
<p:tagLst xmlns:p="http://schemas.openxmlformats.org/presentationml/2006/main">
  <p:tag name="KSO_WM_BEAUTIFY_FLAG" val=""/>
</p:tagLst>
</file>

<file path=ppt/tags/tag664.xml><?xml version="1.0" encoding="utf-8"?>
<p:tagLst xmlns:p="http://schemas.openxmlformats.org/presentationml/2006/main">
  <p:tag name="KSO_WM_BEAUTIFY_FLAG" val=""/>
</p:tagLst>
</file>

<file path=ppt/tags/tag665.xml><?xml version="1.0" encoding="utf-8"?>
<p:tagLst xmlns:p="http://schemas.openxmlformats.org/presentationml/2006/main">
  <p:tag name="KSO_WM_BEAUTIFY_FLAG" val=""/>
</p:tagLst>
</file>

<file path=ppt/tags/tag666.xml><?xml version="1.0" encoding="utf-8"?>
<p:tagLst xmlns:p="http://schemas.openxmlformats.org/presentationml/2006/main">
  <p:tag name="KSO_WM_BEAUTIFY_FLAG" val=""/>
</p:tagLst>
</file>

<file path=ppt/tags/tag667.xml><?xml version="1.0" encoding="utf-8"?>
<p:tagLst xmlns:p="http://schemas.openxmlformats.org/presentationml/2006/main">
  <p:tag name="KSO_WM_BEAUTIFY_FLAG" val=""/>
</p:tagLst>
</file>

<file path=ppt/tags/tag668.xml><?xml version="1.0" encoding="utf-8"?>
<p:tagLst xmlns:p="http://schemas.openxmlformats.org/presentationml/2006/main">
  <p:tag name="KSO_WM_BEAUTIFY_FLAG" val=""/>
</p:tagLst>
</file>

<file path=ppt/tags/tag669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70.xml><?xml version="1.0" encoding="utf-8"?>
<p:tagLst xmlns:p="http://schemas.openxmlformats.org/presentationml/2006/main">
  <p:tag name="PA" val="v3.0.1"/>
  <p:tag name="KSO_WM_BEAUTIFY_FLAG" val=""/>
</p:tagLst>
</file>

<file path=ppt/tags/tag671.xml><?xml version="1.0" encoding="utf-8"?>
<p:tagLst xmlns:p="http://schemas.openxmlformats.org/presentationml/2006/main">
  <p:tag name="KSO_WM_BEAUTIFY_FLAG" val=""/>
</p:tagLst>
</file>

<file path=ppt/tags/tag672.xml><?xml version="1.0" encoding="utf-8"?>
<p:tagLst xmlns:p="http://schemas.openxmlformats.org/presentationml/2006/main">
  <p:tag name="KSO_WM_BEAUTIFY_FLAG" val=""/>
</p:tagLst>
</file>

<file path=ppt/tags/tag673.xml><?xml version="1.0" encoding="utf-8"?>
<p:tagLst xmlns:p="http://schemas.openxmlformats.org/presentationml/2006/main">
  <p:tag name="KSO_WM_BEAUTIFY_FLAG" val=""/>
</p:tagLst>
</file>

<file path=ppt/tags/tag674.xml><?xml version="1.0" encoding="utf-8"?>
<p:tagLst xmlns:p="http://schemas.openxmlformats.org/presentationml/2006/main">
  <p:tag name="KSO_WM_BEAUTIFY_FLAG" val=""/>
</p:tagLst>
</file>

<file path=ppt/tags/tag675.xml><?xml version="1.0" encoding="utf-8"?>
<p:tagLst xmlns:p="http://schemas.openxmlformats.org/presentationml/2006/main">
  <p:tag name="KSO_WM_BEAUTIFY_FLAG" val=""/>
</p:tagLst>
</file>

<file path=ppt/tags/tag676.xml><?xml version="1.0" encoding="utf-8"?>
<p:tagLst xmlns:p="http://schemas.openxmlformats.org/presentationml/2006/main">
  <p:tag name="KSO_WM_BEAUTIFY_FLAG" val=""/>
</p:tagLst>
</file>

<file path=ppt/tags/tag677.xml><?xml version="1.0" encoding="utf-8"?>
<p:tagLst xmlns:p="http://schemas.openxmlformats.org/presentationml/2006/main">
  <p:tag name="KSO_WM_BEAUTIFY_FLAG" val=""/>
</p:tagLst>
</file>

<file path=ppt/tags/tag678.xml><?xml version="1.0" encoding="utf-8"?>
<p:tagLst xmlns:p="http://schemas.openxmlformats.org/presentationml/2006/main">
  <p:tag name="KSO_WM_BEAUTIFY_FLAG" val=""/>
</p:tagLst>
</file>

<file path=ppt/tags/tag679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80.xml><?xml version="1.0" encoding="utf-8"?>
<p:tagLst xmlns:p="http://schemas.openxmlformats.org/presentationml/2006/main">
  <p:tag name="KSO_WM_BEAUTIFY_FLAG" val=""/>
</p:tagLst>
</file>

<file path=ppt/tags/tag681.xml><?xml version="1.0" encoding="utf-8"?>
<p:tagLst xmlns:p="http://schemas.openxmlformats.org/presentationml/2006/main">
  <p:tag name="KSO_WM_BEAUTIFY_FLAG" val=""/>
</p:tagLst>
</file>

<file path=ppt/tags/tag682.xml><?xml version="1.0" encoding="utf-8"?>
<p:tagLst xmlns:p="http://schemas.openxmlformats.org/presentationml/2006/main">
  <p:tag name="KSO_WM_BEAUTIFY_FLAG" val=""/>
</p:tagLst>
</file>

<file path=ppt/tags/tag683.xml><?xml version="1.0" encoding="utf-8"?>
<p:tagLst xmlns:p="http://schemas.openxmlformats.org/presentationml/2006/main">
  <p:tag name="KSO_WM_BEAUTIFY_FLAG" val=""/>
</p:tagLst>
</file>

<file path=ppt/tags/tag684.xml><?xml version="1.0" encoding="utf-8"?>
<p:tagLst xmlns:p="http://schemas.openxmlformats.org/presentationml/2006/main">
  <p:tag name="KSO_WM_BEAUTIFY_FLAG" val=""/>
</p:tagLst>
</file>

<file path=ppt/tags/tag685.xml><?xml version="1.0" encoding="utf-8"?>
<p:tagLst xmlns:p="http://schemas.openxmlformats.org/presentationml/2006/main">
  <p:tag name="KSO_WM_BEAUTIFY_FLAG" val=""/>
</p:tagLst>
</file>

<file path=ppt/tags/tag686.xml><?xml version="1.0" encoding="utf-8"?>
<p:tagLst xmlns:p="http://schemas.openxmlformats.org/presentationml/2006/main">
  <p:tag name="KSO_WM_BEAUTIFY_FLAG" val=""/>
</p:tagLst>
</file>

<file path=ppt/tags/tag687.xml><?xml version="1.0" encoding="utf-8"?>
<p:tagLst xmlns:p="http://schemas.openxmlformats.org/presentationml/2006/main">
  <p:tag name="PA" val="v3.0.1"/>
  <p:tag name="KSO_WM_BEAUTIFY_FLAG" val=""/>
</p:tagLst>
</file>

<file path=ppt/tags/tag688.xml><?xml version="1.0" encoding="utf-8"?>
<p:tagLst xmlns:p="http://schemas.openxmlformats.org/presentationml/2006/main">
  <p:tag name="KSO_WM_BEAUTIFY_FLAG" val=""/>
</p:tagLst>
</file>

<file path=ppt/tags/tag689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690.xml><?xml version="1.0" encoding="utf-8"?>
<p:tagLst xmlns:p="http://schemas.openxmlformats.org/presentationml/2006/main">
  <p:tag name="KSO_WM_BEAUTIFY_FLAG" val=""/>
</p:tagLst>
</file>

<file path=ppt/tags/tag691.xml><?xml version="1.0" encoding="utf-8"?>
<p:tagLst xmlns:p="http://schemas.openxmlformats.org/presentationml/2006/main">
  <p:tag name="KSO_WM_BEAUTIFY_FLAG" val=""/>
</p:tagLst>
</file>

<file path=ppt/tags/tag692.xml><?xml version="1.0" encoding="utf-8"?>
<p:tagLst xmlns:p="http://schemas.openxmlformats.org/presentationml/2006/main">
  <p:tag name="KSO_WM_BEAUTIFY_FLAG" val=""/>
</p:tagLst>
</file>

<file path=ppt/tags/tag693.xml><?xml version="1.0" encoding="utf-8"?>
<p:tagLst xmlns:p="http://schemas.openxmlformats.org/presentationml/2006/main">
  <p:tag name="KSO_WM_BEAUTIFY_FLAG" val=""/>
</p:tagLst>
</file>

<file path=ppt/tags/tag694.xml><?xml version="1.0" encoding="utf-8"?>
<p:tagLst xmlns:p="http://schemas.openxmlformats.org/presentationml/2006/main">
  <p:tag name="KSO_WM_BEAUTIFY_FLAG" val=""/>
</p:tagLst>
</file>

<file path=ppt/tags/tag695.xml><?xml version="1.0" encoding="utf-8"?>
<p:tagLst xmlns:p="http://schemas.openxmlformats.org/presentationml/2006/main">
  <p:tag name="KSO_WM_BEAUTIFY_FLAG" val=""/>
</p:tagLst>
</file>

<file path=ppt/tags/tag696.xml><?xml version="1.0" encoding="utf-8"?>
<p:tagLst xmlns:p="http://schemas.openxmlformats.org/presentationml/2006/main">
  <p:tag name="KSO_WM_BEAUTIFY_FLAG" val=""/>
</p:tagLst>
</file>

<file path=ppt/tags/tag697.xml><?xml version="1.0" encoding="utf-8"?>
<p:tagLst xmlns:p="http://schemas.openxmlformats.org/presentationml/2006/main">
  <p:tag name="KSO_WM_BEAUTIFY_FLAG" val=""/>
</p:tagLst>
</file>

<file path=ppt/tags/tag698.xml><?xml version="1.0" encoding="utf-8"?>
<p:tagLst xmlns:p="http://schemas.openxmlformats.org/presentationml/2006/main">
  <p:tag name="KSO_WM_BEAUTIFY_FLAG" val=""/>
</p:tagLst>
</file>

<file path=ppt/tags/tag69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00.xml><?xml version="1.0" encoding="utf-8"?>
<p:tagLst xmlns:p="http://schemas.openxmlformats.org/presentationml/2006/main">
  <p:tag name="KSO_WM_BEAUTIFY_FLAG" val=""/>
</p:tagLst>
</file>

<file path=ppt/tags/tag701.xml><?xml version="1.0" encoding="utf-8"?>
<p:tagLst xmlns:p="http://schemas.openxmlformats.org/presentationml/2006/main">
  <p:tag name="KSO_WM_BEAUTIFY_FLAG" val=""/>
</p:tagLst>
</file>

<file path=ppt/tags/tag702.xml><?xml version="1.0" encoding="utf-8"?>
<p:tagLst xmlns:p="http://schemas.openxmlformats.org/presentationml/2006/main">
  <p:tag name="KSO_WM_BEAUTIFY_FLAG" val=""/>
</p:tagLst>
</file>

<file path=ppt/tags/tag703.xml><?xml version="1.0" encoding="utf-8"?>
<p:tagLst xmlns:p="http://schemas.openxmlformats.org/presentationml/2006/main">
  <p:tag name="KSO_WM_BEAUTIFY_FLAG" val=""/>
</p:tagLst>
</file>

<file path=ppt/tags/tag704.xml><?xml version="1.0" encoding="utf-8"?>
<p:tagLst xmlns:p="http://schemas.openxmlformats.org/presentationml/2006/main">
  <p:tag name="KSO_WM_BEAUTIFY_FLAG" val=""/>
</p:tagLst>
</file>

<file path=ppt/tags/tag705.xml><?xml version="1.0" encoding="utf-8"?>
<p:tagLst xmlns:p="http://schemas.openxmlformats.org/presentationml/2006/main">
  <p:tag name="PA" val="v3.0.1"/>
  <p:tag name="KSO_WM_BEAUTIFY_FLAG" val=""/>
</p:tagLst>
</file>

<file path=ppt/tags/tag706.xml><?xml version="1.0" encoding="utf-8"?>
<p:tagLst xmlns:p="http://schemas.openxmlformats.org/presentationml/2006/main">
  <p:tag name="KSO_WM_BEAUTIFY_FLAG" val=""/>
</p:tagLst>
</file>

<file path=ppt/tags/tag707.xml><?xml version="1.0" encoding="utf-8"?>
<p:tagLst xmlns:p="http://schemas.openxmlformats.org/presentationml/2006/main">
  <p:tag name="KSO_WM_BEAUTIFY_FLAG" val=""/>
</p:tagLst>
</file>

<file path=ppt/tags/tag708.xml><?xml version="1.0" encoding="utf-8"?>
<p:tagLst xmlns:p="http://schemas.openxmlformats.org/presentationml/2006/main">
  <p:tag name="KSO_WM_BEAUTIFY_FLAG" val=""/>
</p:tagLst>
</file>

<file path=ppt/tags/tag709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10.xml><?xml version="1.0" encoding="utf-8"?>
<p:tagLst xmlns:p="http://schemas.openxmlformats.org/presentationml/2006/main">
  <p:tag name="KSO_WM_BEAUTIFY_FLAG" val=""/>
</p:tagLst>
</file>

<file path=ppt/tags/tag711.xml><?xml version="1.0" encoding="utf-8"?>
<p:tagLst xmlns:p="http://schemas.openxmlformats.org/presentationml/2006/main">
  <p:tag name="KSO_WM_BEAUTIFY_FLAG" val=""/>
</p:tagLst>
</file>

<file path=ppt/tags/tag712.xml><?xml version="1.0" encoding="utf-8"?>
<p:tagLst xmlns:p="http://schemas.openxmlformats.org/presentationml/2006/main">
  <p:tag name="KSO_WM_BEAUTIFY_FLAG" val=""/>
</p:tagLst>
</file>

<file path=ppt/tags/tag713.xml><?xml version="1.0" encoding="utf-8"?>
<p:tagLst xmlns:p="http://schemas.openxmlformats.org/presentationml/2006/main">
  <p:tag name="KSO_WM_BEAUTIFY_FLAG" val=""/>
</p:tagLst>
</file>

<file path=ppt/tags/tag714.xml><?xml version="1.0" encoding="utf-8"?>
<p:tagLst xmlns:p="http://schemas.openxmlformats.org/presentationml/2006/main">
  <p:tag name="KSO_WM_BEAUTIFY_FLAG" val=""/>
</p:tagLst>
</file>

<file path=ppt/tags/tag715.xml><?xml version="1.0" encoding="utf-8"?>
<p:tagLst xmlns:p="http://schemas.openxmlformats.org/presentationml/2006/main">
  <p:tag name="KSO_WM_BEAUTIFY_FLAG" val=""/>
</p:tagLst>
</file>

<file path=ppt/tags/tag716.xml><?xml version="1.0" encoding="utf-8"?>
<p:tagLst xmlns:p="http://schemas.openxmlformats.org/presentationml/2006/main">
  <p:tag name="KSO_WM_BEAUTIFY_FLAG" val=""/>
</p:tagLst>
</file>

<file path=ppt/tags/tag717.xml><?xml version="1.0" encoding="utf-8"?>
<p:tagLst xmlns:p="http://schemas.openxmlformats.org/presentationml/2006/main">
  <p:tag name="PA" val="v3.0.1"/>
  <p:tag name="KSO_WM_BEAUTIFY_FLAG" val=""/>
</p:tagLst>
</file>

<file path=ppt/tags/tag718.xml><?xml version="1.0" encoding="utf-8"?>
<p:tagLst xmlns:p="http://schemas.openxmlformats.org/presentationml/2006/main">
  <p:tag name="KSO_WM_BEAUTIFY_FLAG" val=""/>
</p:tagLst>
</file>

<file path=ppt/tags/tag719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20.xml><?xml version="1.0" encoding="utf-8"?>
<p:tagLst xmlns:p="http://schemas.openxmlformats.org/presentationml/2006/main">
  <p:tag name="KSO_WM_BEAUTIFY_FLAG" val=""/>
</p:tagLst>
</file>

<file path=ppt/tags/tag721.xml><?xml version="1.0" encoding="utf-8"?>
<p:tagLst xmlns:p="http://schemas.openxmlformats.org/presentationml/2006/main">
  <p:tag name="KSO_WM_BEAUTIFY_FLAG" val=""/>
</p:tagLst>
</file>

<file path=ppt/tags/tag722.xml><?xml version="1.0" encoding="utf-8"?>
<p:tagLst xmlns:p="http://schemas.openxmlformats.org/presentationml/2006/main">
  <p:tag name="KSO_WM_BEAUTIFY_FLAG" val=""/>
</p:tagLst>
</file>

<file path=ppt/tags/tag723.xml><?xml version="1.0" encoding="utf-8"?>
<p:tagLst xmlns:p="http://schemas.openxmlformats.org/presentationml/2006/main">
  <p:tag name="KSO_WM_BEAUTIFY_FLAG" val=""/>
</p:tagLst>
</file>

<file path=ppt/tags/tag724.xml><?xml version="1.0" encoding="utf-8"?>
<p:tagLst xmlns:p="http://schemas.openxmlformats.org/presentationml/2006/main">
  <p:tag name="KSO_WM_BEAUTIFY_FLAG" val=""/>
</p:tagLst>
</file>

<file path=ppt/tags/tag725.xml><?xml version="1.0" encoding="utf-8"?>
<p:tagLst xmlns:p="http://schemas.openxmlformats.org/presentationml/2006/main">
  <p:tag name="KSO_WM_BEAUTIFY_FLAG" val=""/>
</p:tagLst>
</file>

<file path=ppt/tags/tag726.xml><?xml version="1.0" encoding="utf-8"?>
<p:tagLst xmlns:p="http://schemas.openxmlformats.org/presentationml/2006/main">
  <p:tag name="KSO_WM_BEAUTIFY_FLAG" val=""/>
</p:tagLst>
</file>

<file path=ppt/tags/tag727.xml><?xml version="1.0" encoding="utf-8"?>
<p:tagLst xmlns:p="http://schemas.openxmlformats.org/presentationml/2006/main">
  <p:tag name="KSO_WM_BEAUTIFY_FLAG" val=""/>
</p:tagLst>
</file>

<file path=ppt/tags/tag728.xml><?xml version="1.0" encoding="utf-8"?>
<p:tagLst xmlns:p="http://schemas.openxmlformats.org/presentationml/2006/main">
  <p:tag name="KSO_WM_BEAUTIFY_FLAG" val=""/>
</p:tagLst>
</file>

<file path=ppt/tags/tag729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30.xml><?xml version="1.0" encoding="utf-8"?>
<p:tagLst xmlns:p="http://schemas.openxmlformats.org/presentationml/2006/main">
  <p:tag name="KSO_WM_BEAUTIFY_FLAG" val=""/>
</p:tagLst>
</file>

<file path=ppt/tags/tag731.xml><?xml version="1.0" encoding="utf-8"?>
<p:tagLst xmlns:p="http://schemas.openxmlformats.org/presentationml/2006/main">
  <p:tag name="KSO_WM_BEAUTIFY_FLAG" val=""/>
</p:tagLst>
</file>

<file path=ppt/tags/tag732.xml><?xml version="1.0" encoding="utf-8"?>
<p:tagLst xmlns:p="http://schemas.openxmlformats.org/presentationml/2006/main">
  <p:tag name="PA" val="v3.0.1"/>
  <p:tag name="KSO_WM_BEAUTIFY_FLAG" val=""/>
</p:tagLst>
</file>

<file path=ppt/tags/tag733.xml><?xml version="1.0" encoding="utf-8"?>
<p:tagLst xmlns:p="http://schemas.openxmlformats.org/presentationml/2006/main">
  <p:tag name="KSO_WM_BEAUTIFY_FLAG" val=""/>
</p:tagLst>
</file>

<file path=ppt/tags/tag734.xml><?xml version="1.0" encoding="utf-8"?>
<p:tagLst xmlns:p="http://schemas.openxmlformats.org/presentationml/2006/main">
  <p:tag name="PA" val="v3.0.1"/>
</p:tagLst>
</file>

<file path=ppt/tags/tag735.xml><?xml version="1.0" encoding="utf-8"?>
<p:tagLst xmlns:p="http://schemas.openxmlformats.org/presentationml/2006/main">
  <p:tag name="KSO_WM_UNIT_TABLE_BEAUTIFY" val="smartTable{bb3ed9dd-912a-4283-86a1-39cb7da6c87f}"/>
  <p:tag name="TABLE_ENDDRAG_ORIGIN_RECT" val="830*918"/>
  <p:tag name="TABLE_ENDDRAG_RECT" val="39*154*830*918"/>
</p:tagLst>
</file>

<file path=ppt/tags/tag736.xml><?xml version="1.0" encoding="utf-8"?>
<p:tagLst xmlns:p="http://schemas.openxmlformats.org/presentationml/2006/main">
  <p:tag name="KSO_WM_BEAUTIFY_FLAG" val=""/>
</p:tagLst>
</file>

<file path=ppt/tags/tag737.xml><?xml version="1.0" encoding="utf-8"?>
<p:tagLst xmlns:p="http://schemas.openxmlformats.org/presentationml/2006/main">
  <p:tag name="KSO_WM_BEAUTIFY_FLAG" val=""/>
</p:tagLst>
</file>

<file path=ppt/tags/tag738.xml><?xml version="1.0" encoding="utf-8"?>
<p:tagLst xmlns:p="http://schemas.openxmlformats.org/presentationml/2006/main">
  <p:tag name="KSO_WM_BEAUTIFY_FLAG" val=""/>
</p:tagLst>
</file>

<file path=ppt/tags/tag739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40.xml><?xml version="1.0" encoding="utf-8"?>
<p:tagLst xmlns:p="http://schemas.openxmlformats.org/presentationml/2006/main">
  <p:tag name="KSO_WM_BEAUTIFY_FLAG" val=""/>
</p:tagLst>
</file>

<file path=ppt/tags/tag741.xml><?xml version="1.0" encoding="utf-8"?>
<p:tagLst xmlns:p="http://schemas.openxmlformats.org/presentationml/2006/main">
  <p:tag name="KSO_WM_BEAUTIFY_FLAG" val=""/>
</p:tagLst>
</file>

<file path=ppt/tags/tag742.xml><?xml version="1.0" encoding="utf-8"?>
<p:tagLst xmlns:p="http://schemas.openxmlformats.org/presentationml/2006/main">
  <p:tag name="KSO_WM_BEAUTIFY_FLAG" val=""/>
</p:tagLst>
</file>

<file path=ppt/tags/tag743.xml><?xml version="1.0" encoding="utf-8"?>
<p:tagLst xmlns:p="http://schemas.openxmlformats.org/presentationml/2006/main">
  <p:tag name="KSO_WM_BEAUTIFY_FLAG" val=""/>
</p:tagLst>
</file>

<file path=ppt/tags/tag744.xml><?xml version="1.0" encoding="utf-8"?>
<p:tagLst xmlns:p="http://schemas.openxmlformats.org/presentationml/2006/main">
  <p:tag name="KSO_WM_BEAUTIFY_FLAG" val=""/>
</p:tagLst>
</file>

<file path=ppt/tags/tag745.xml><?xml version="1.0" encoding="utf-8"?>
<p:tagLst xmlns:p="http://schemas.openxmlformats.org/presentationml/2006/main">
  <p:tag name="KSO_WM_BEAUTIFY_FLAG" val=""/>
</p:tagLst>
</file>

<file path=ppt/tags/tag746.xml><?xml version="1.0" encoding="utf-8"?>
<p:tagLst xmlns:p="http://schemas.openxmlformats.org/presentationml/2006/main">
  <p:tag name="KSO_WM_BEAUTIFY_FLAG" val=""/>
</p:tagLst>
</file>

<file path=ppt/tags/tag747.xml><?xml version="1.0" encoding="utf-8"?>
<p:tagLst xmlns:p="http://schemas.openxmlformats.org/presentationml/2006/main">
  <p:tag name="KSO_WM_BEAUTIFY_FLAG" val=""/>
</p:tagLst>
</file>

<file path=ppt/tags/tag748.xml><?xml version="1.0" encoding="utf-8"?>
<p:tagLst xmlns:p="http://schemas.openxmlformats.org/presentationml/2006/main">
  <p:tag name="KSO_WM_BEAUTIFY_FLAG" val=""/>
</p:tagLst>
</file>

<file path=ppt/tags/tag749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50.xml><?xml version="1.0" encoding="utf-8"?>
<p:tagLst xmlns:p="http://schemas.openxmlformats.org/presentationml/2006/main">
  <p:tag name="PA" val="v3.0.1"/>
  <p:tag name="KSO_WM_BEAUTIFY_FLAG" val=""/>
</p:tagLst>
</file>

<file path=ppt/tags/tag751.xml><?xml version="1.0" encoding="utf-8"?>
<p:tagLst xmlns:p="http://schemas.openxmlformats.org/presentationml/2006/main">
  <p:tag name="KSO_WM_BEAUTIFY_FLAG" val=""/>
</p:tagLst>
</file>

<file path=ppt/tags/tag752.xml><?xml version="1.0" encoding="utf-8"?>
<p:tagLst xmlns:p="http://schemas.openxmlformats.org/presentationml/2006/main">
  <p:tag name="KSO_WPP_MARK_KEY" val="fdba9ce2-6da3-4959-906e-f6b77bb63de2"/>
  <p:tag name="COMMONDATA" val="eyJoZGlkIjoiMTA1NTE4OWFhMzA0ZGRhYzVlZjg1ZmRiMGY1ZTVjZWMifQ=="/>
  <p:tag name="commondata" val="eyJoZGlkIjoiMzIwNTFmZGUyMDc0NjRmNTBlMzk5M2YwNzJmYzFmYTYifQ=="/>
</p:tagLst>
</file>

<file path=ppt/tags/tag76.xml><?xml version="1.0" encoding="utf-8"?>
<p:tagLst xmlns:p="http://schemas.openxmlformats.org/presentationml/2006/main">
  <p:tag name="KSO_WM_BEAUTIFY_FLAG" val=""/>
  <p:tag name="KSO_WM_UNIT_PLACING_PICTURE_USER_VIEWPORT" val="{&quot;height&quot;:16927,&quot;width&quot;:2224}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美度颜色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F77F00"/>
    </a:accent1>
    <a:accent2>
      <a:srgbClr val="21212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自定义 8">
    <a:majorFont>
      <a:latin typeface="Calibri Light"/>
      <a:ea typeface="微软雅黑"/>
      <a:cs typeface=""/>
    </a:majorFont>
    <a:minorFont>
      <a:latin typeface="Calibri"/>
      <a:ea typeface="微软雅黑"/>
      <a:cs typeface=""/>
    </a:minorFont>
  </a:fontScheme>
  <a:fmtScheme name="Office 主题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3434</Words>
  <Application>WPS 演示</Application>
  <PresentationFormat>On-screen Show (4:3)</PresentationFormat>
  <Paragraphs>604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74" baseType="lpstr">
      <vt:lpstr>Arial</vt:lpstr>
      <vt:lpstr>宋体</vt:lpstr>
      <vt:lpstr>Wingdings</vt:lpstr>
      <vt:lpstr>造字工房尚雅（非商用）常规体</vt:lpstr>
      <vt:lpstr>微软雅黑</vt:lpstr>
      <vt:lpstr>Aparajita</vt:lpstr>
      <vt:lpstr>字由点字刻宋 Bold</vt:lpstr>
      <vt:lpstr>Adobe 黑体 Std R</vt:lpstr>
      <vt:lpstr>黑体</vt:lpstr>
      <vt:lpstr>Open Sans</vt:lpstr>
      <vt:lpstr>字由点字典黑 65J</vt:lpstr>
      <vt:lpstr>Lato Light</vt:lpstr>
      <vt:lpstr>方正黑体简体</vt:lpstr>
      <vt:lpstr>Lato</vt:lpstr>
      <vt:lpstr>Calibri</vt:lpstr>
      <vt:lpstr>Adobe 宋体 Std L</vt:lpstr>
      <vt:lpstr>Adobe 黑体 Std R</vt:lpstr>
      <vt:lpstr>Arial Unicode MS</vt:lpstr>
      <vt:lpstr>DIN Mittelschrift Std</vt:lpstr>
      <vt:lpstr>三极粗极黑简体</vt:lpstr>
      <vt:lpstr>三极粗极黑简体</vt:lpstr>
      <vt:lpstr>思源宋体 Heavy</vt:lpstr>
      <vt:lpstr>等线</vt:lpstr>
      <vt:lpstr>Montserrat Light</vt:lpstr>
      <vt:lpstr>华文中宋</vt:lpstr>
      <vt:lpstr>方正粗黑宋简体</vt:lpstr>
      <vt:lpstr>Nirmala UI</vt:lpstr>
      <vt:lpstr>Calibri Light</vt:lpstr>
      <vt:lpstr>Segoe Print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白粉双色方框产品介绍演示文稿</dc:title>
  <dc:creator/>
  <cp:lastModifiedBy></cp:lastModifiedBy>
  <cp:revision>137</cp:revision>
  <dcterms:created xsi:type="dcterms:W3CDTF">2006-08-16T00:00:00Z</dcterms:created>
  <dcterms:modified xsi:type="dcterms:W3CDTF">2024-09-03T03:55:34Z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0891DA3B6A52481B884D3D70B0F3FCA3_13</vt:lpwstr>
  </property>
  <property fmtid="{D5CDD505-2E9C-101B-9397-08002B2CF9AE}" pid="3" name="KSOProductBuildVer">
    <vt:lpwstr>2052-12.1.0.17827</vt:lpwstr>
  </property>
</Properties>
</file>